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91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7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5.wmf"/><Relationship Id="rId18" Type="http://schemas.openxmlformats.org/officeDocument/2006/relationships/image" Target="../media/image32.wmf"/><Relationship Id="rId26" Type="http://schemas.openxmlformats.org/officeDocument/2006/relationships/image" Target="../media/image39.wmf"/><Relationship Id="rId3" Type="http://schemas.openxmlformats.org/officeDocument/2006/relationships/image" Target="../media/image20.wmf"/><Relationship Id="rId21" Type="http://schemas.openxmlformats.org/officeDocument/2006/relationships/image" Target="../media/image35.wmf"/><Relationship Id="rId7" Type="http://schemas.openxmlformats.org/officeDocument/2006/relationships/image" Target="../media/image24.wmf"/><Relationship Id="rId12" Type="http://schemas.openxmlformats.org/officeDocument/2006/relationships/image" Target="../media/image28.wmf"/><Relationship Id="rId17" Type="http://schemas.openxmlformats.org/officeDocument/2006/relationships/image" Target="../media/image31.wmf"/><Relationship Id="rId25" Type="http://schemas.openxmlformats.org/officeDocument/2006/relationships/image" Target="../media/image38.wmf"/><Relationship Id="rId2" Type="http://schemas.openxmlformats.org/officeDocument/2006/relationships/image" Target="../media/image19.wmf"/><Relationship Id="rId16" Type="http://schemas.openxmlformats.org/officeDocument/2006/relationships/image" Target="../media/image30.wmf"/><Relationship Id="rId20" Type="http://schemas.openxmlformats.org/officeDocument/2006/relationships/image" Target="../media/image34.wmf"/><Relationship Id="rId29" Type="http://schemas.openxmlformats.org/officeDocument/2006/relationships/image" Target="../media/image42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11" Type="http://schemas.openxmlformats.org/officeDocument/2006/relationships/image" Target="../media/image27.wmf"/><Relationship Id="rId24" Type="http://schemas.openxmlformats.org/officeDocument/2006/relationships/image" Target="../media/image16.wmf"/><Relationship Id="rId5" Type="http://schemas.openxmlformats.org/officeDocument/2006/relationships/image" Target="../media/image22.wmf"/><Relationship Id="rId15" Type="http://schemas.openxmlformats.org/officeDocument/2006/relationships/image" Target="../media/image29.wmf"/><Relationship Id="rId23" Type="http://schemas.openxmlformats.org/officeDocument/2006/relationships/image" Target="../media/image37.wmf"/><Relationship Id="rId28" Type="http://schemas.openxmlformats.org/officeDocument/2006/relationships/image" Target="../media/image41.wmf"/><Relationship Id="rId10" Type="http://schemas.openxmlformats.org/officeDocument/2006/relationships/image" Target="../media/image26.wmf"/><Relationship Id="rId19" Type="http://schemas.openxmlformats.org/officeDocument/2006/relationships/image" Target="../media/image33.wmf"/><Relationship Id="rId4" Type="http://schemas.openxmlformats.org/officeDocument/2006/relationships/image" Target="../media/image21.wmf"/><Relationship Id="rId9" Type="http://schemas.openxmlformats.org/officeDocument/2006/relationships/image" Target="../media/image25.wmf"/><Relationship Id="rId14" Type="http://schemas.openxmlformats.org/officeDocument/2006/relationships/image" Target="../media/image6.wmf"/><Relationship Id="rId22" Type="http://schemas.openxmlformats.org/officeDocument/2006/relationships/image" Target="../media/image36.wmf"/><Relationship Id="rId27" Type="http://schemas.openxmlformats.org/officeDocument/2006/relationships/image" Target="../media/image40.wmf"/><Relationship Id="rId30" Type="http://schemas.openxmlformats.org/officeDocument/2006/relationships/image" Target="../media/image4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image" Target="../media/image56.wmf"/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12" Type="http://schemas.openxmlformats.org/officeDocument/2006/relationships/image" Target="../media/image55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11" Type="http://schemas.openxmlformats.org/officeDocument/2006/relationships/image" Target="../media/image54.wmf"/><Relationship Id="rId5" Type="http://schemas.openxmlformats.org/officeDocument/2006/relationships/image" Target="../media/image48.wmf"/><Relationship Id="rId15" Type="http://schemas.openxmlformats.org/officeDocument/2006/relationships/image" Target="../media/image58.wmf"/><Relationship Id="rId10" Type="http://schemas.openxmlformats.org/officeDocument/2006/relationships/image" Target="../media/image53.wmf"/><Relationship Id="rId4" Type="http://schemas.openxmlformats.org/officeDocument/2006/relationships/image" Target="../media/image47.wmf"/><Relationship Id="rId9" Type="http://schemas.openxmlformats.org/officeDocument/2006/relationships/image" Target="../media/image52.wmf"/><Relationship Id="rId14" Type="http://schemas.openxmlformats.org/officeDocument/2006/relationships/image" Target="../media/image5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13" Type="http://schemas.openxmlformats.org/officeDocument/2006/relationships/image" Target="../media/image70.wmf"/><Relationship Id="rId3" Type="http://schemas.openxmlformats.org/officeDocument/2006/relationships/image" Target="../media/image61.wmf"/><Relationship Id="rId7" Type="http://schemas.openxmlformats.org/officeDocument/2006/relationships/image" Target="../media/image64.wmf"/><Relationship Id="rId12" Type="http://schemas.openxmlformats.org/officeDocument/2006/relationships/image" Target="../media/image69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3.wmf"/><Relationship Id="rId11" Type="http://schemas.openxmlformats.org/officeDocument/2006/relationships/image" Target="../media/image68.wmf"/><Relationship Id="rId5" Type="http://schemas.openxmlformats.org/officeDocument/2006/relationships/image" Target="../media/image44.wmf"/><Relationship Id="rId15" Type="http://schemas.openxmlformats.org/officeDocument/2006/relationships/image" Target="../media/image72.wmf"/><Relationship Id="rId10" Type="http://schemas.openxmlformats.org/officeDocument/2006/relationships/image" Target="../media/image67.wmf"/><Relationship Id="rId4" Type="http://schemas.openxmlformats.org/officeDocument/2006/relationships/image" Target="../media/image62.wmf"/><Relationship Id="rId9" Type="http://schemas.openxmlformats.org/officeDocument/2006/relationships/image" Target="../media/image66.wmf"/><Relationship Id="rId14" Type="http://schemas.openxmlformats.org/officeDocument/2006/relationships/image" Target="../media/image7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image" Target="../media/image85.wmf"/><Relationship Id="rId18" Type="http://schemas.openxmlformats.org/officeDocument/2006/relationships/image" Target="../media/image90.wmf"/><Relationship Id="rId3" Type="http://schemas.openxmlformats.org/officeDocument/2006/relationships/image" Target="../media/image75.wmf"/><Relationship Id="rId7" Type="http://schemas.openxmlformats.org/officeDocument/2006/relationships/image" Target="../media/image79.wmf"/><Relationship Id="rId12" Type="http://schemas.openxmlformats.org/officeDocument/2006/relationships/image" Target="../media/image84.wmf"/><Relationship Id="rId17" Type="http://schemas.openxmlformats.org/officeDocument/2006/relationships/image" Target="../media/image89.wmf"/><Relationship Id="rId2" Type="http://schemas.openxmlformats.org/officeDocument/2006/relationships/image" Target="../media/image74.wmf"/><Relationship Id="rId16" Type="http://schemas.openxmlformats.org/officeDocument/2006/relationships/image" Target="../media/image88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11" Type="http://schemas.openxmlformats.org/officeDocument/2006/relationships/image" Target="../media/image83.wmf"/><Relationship Id="rId5" Type="http://schemas.openxmlformats.org/officeDocument/2006/relationships/image" Target="../media/image77.wmf"/><Relationship Id="rId15" Type="http://schemas.openxmlformats.org/officeDocument/2006/relationships/image" Target="../media/image87.wmf"/><Relationship Id="rId10" Type="http://schemas.openxmlformats.org/officeDocument/2006/relationships/image" Target="../media/image82.wmf"/><Relationship Id="rId19" Type="http://schemas.openxmlformats.org/officeDocument/2006/relationships/image" Target="../media/image91.wmf"/><Relationship Id="rId4" Type="http://schemas.openxmlformats.org/officeDocument/2006/relationships/image" Target="../media/image76.wmf"/><Relationship Id="rId9" Type="http://schemas.openxmlformats.org/officeDocument/2006/relationships/image" Target="../media/image81.wmf"/><Relationship Id="rId14" Type="http://schemas.openxmlformats.org/officeDocument/2006/relationships/image" Target="../media/image8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EF3A8-6E66-46D4-B6D9-C97197C04232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28E5D-49DD-4BBB-9A67-F86E8AE8A4D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280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828E5D-49DD-4BBB-9A67-F86E8AE8A4D2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51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FB2D8A-9FAA-4569-A5E4-33AB23C6F5F4}" type="slidenum">
              <a:rPr lang="en-CA"/>
              <a:pPr eaLnBrk="1" hangingPunct="1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0588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C94B2B0-BCAB-4E1A-953D-AB45C997074E}" type="slidenum">
              <a:rPr lang="en-CA"/>
              <a:pPr eaLnBrk="1" hangingPunct="1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340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EAAC9D-AAC7-4520-97C5-DAB07A08B9E6}" type="slidenum">
              <a:rPr lang="en-CA"/>
              <a:pPr eaLnBrk="1" hangingPunct="1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6023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134B8A0-4960-4BDF-84FB-63EA32C85F22}" type="slidenum">
              <a:rPr lang="en-CA"/>
              <a:pPr eaLnBrk="1" hangingPunct="1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2567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5A5E5-CA38-448A-917E-CB9B94C56EA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2749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5A5E5-CA38-448A-917E-CB9B94C56EA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96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828E5D-49DD-4BBB-9A67-F86E8AE8A4D2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5052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8BDA8F2-7307-4BE1-ACF4-B28C71E5B7EE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15C303A-8958-4F15-9D47-F6473CDA34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A8F2-7307-4BE1-ACF4-B28C71E5B7EE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303A-8958-4F15-9D47-F6473CDA34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A8F2-7307-4BE1-ACF4-B28C71E5B7EE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303A-8958-4F15-9D47-F6473CDA34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8BDA8F2-7307-4BE1-ACF4-B28C71E5B7EE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5C303A-8958-4F15-9D47-F6473CDA34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8BDA8F2-7307-4BE1-ACF4-B28C71E5B7EE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15C303A-8958-4F15-9D47-F6473CDA34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A8F2-7307-4BE1-ACF4-B28C71E5B7EE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303A-8958-4F15-9D47-F6473CDA34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A8F2-7307-4BE1-ACF4-B28C71E5B7EE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303A-8958-4F15-9D47-F6473CDA34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BDA8F2-7307-4BE1-ACF4-B28C71E5B7EE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5C303A-8958-4F15-9D47-F6473CDA34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A8F2-7307-4BE1-ACF4-B28C71E5B7EE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303A-8958-4F15-9D47-F6473CDA34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8BDA8F2-7307-4BE1-ACF4-B28C71E5B7EE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5C303A-8958-4F15-9D47-F6473CDA34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BDA8F2-7307-4BE1-ACF4-B28C71E5B7EE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5C303A-8958-4F15-9D47-F6473CDA34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8BDA8F2-7307-4BE1-ACF4-B28C71E5B7EE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15C303A-8958-4F15-9D47-F6473CDA340B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14.bin"/><Relationship Id="rId26" Type="http://schemas.openxmlformats.org/officeDocument/2006/relationships/oleObject" Target="../embeddings/oleObject18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3.wmf"/><Relationship Id="rId7" Type="http://schemas.openxmlformats.org/officeDocument/2006/relationships/image" Target="../media/image6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1.wmf"/><Relationship Id="rId25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5.bin"/><Relationship Id="rId29" Type="http://schemas.openxmlformats.org/officeDocument/2006/relationships/image" Target="../media/image17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8.wmf"/><Relationship Id="rId24" Type="http://schemas.openxmlformats.org/officeDocument/2006/relationships/oleObject" Target="../embeddings/oleObject17.bin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23" Type="http://schemas.openxmlformats.org/officeDocument/2006/relationships/image" Target="../media/image14.wmf"/><Relationship Id="rId28" Type="http://schemas.openxmlformats.org/officeDocument/2006/relationships/oleObject" Target="../embeddings/oleObject19.bin"/><Relationship Id="rId10" Type="http://schemas.openxmlformats.org/officeDocument/2006/relationships/oleObject" Target="../embeddings/oleObject10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16.bin"/><Relationship Id="rId27" Type="http://schemas.openxmlformats.org/officeDocument/2006/relationships/image" Target="../media/image16.wmf"/><Relationship Id="rId30" Type="http://schemas.openxmlformats.org/officeDocument/2006/relationships/hyperlink" Target="http://www.bcmath.ca/" TargetMode="Externa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2.wmf"/><Relationship Id="rId18" Type="http://schemas.openxmlformats.org/officeDocument/2006/relationships/oleObject" Target="../embeddings/oleObject27.bin"/><Relationship Id="rId26" Type="http://schemas.openxmlformats.org/officeDocument/2006/relationships/oleObject" Target="../embeddings/oleObject31.bin"/><Relationship Id="rId39" Type="http://schemas.openxmlformats.org/officeDocument/2006/relationships/image" Target="../media/image32.wmf"/><Relationship Id="rId21" Type="http://schemas.openxmlformats.org/officeDocument/2006/relationships/image" Target="../media/image25.wmf"/><Relationship Id="rId34" Type="http://schemas.openxmlformats.org/officeDocument/2006/relationships/oleObject" Target="../embeddings/oleObject35.bin"/><Relationship Id="rId42" Type="http://schemas.openxmlformats.org/officeDocument/2006/relationships/oleObject" Target="../embeddings/oleObject39.bin"/><Relationship Id="rId47" Type="http://schemas.openxmlformats.org/officeDocument/2006/relationships/image" Target="../media/image36.wmf"/><Relationship Id="rId50" Type="http://schemas.openxmlformats.org/officeDocument/2006/relationships/oleObject" Target="../embeddings/oleObject43.bin"/><Relationship Id="rId55" Type="http://schemas.openxmlformats.org/officeDocument/2006/relationships/image" Target="../media/image39.wmf"/><Relationship Id="rId63" Type="http://schemas.openxmlformats.org/officeDocument/2006/relationships/image" Target="../media/image43.wmf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6.bin"/><Relationship Id="rId20" Type="http://schemas.openxmlformats.org/officeDocument/2006/relationships/oleObject" Target="../embeddings/oleObject28.bin"/><Relationship Id="rId29" Type="http://schemas.openxmlformats.org/officeDocument/2006/relationships/image" Target="../media/image5.wmf"/><Relationship Id="rId41" Type="http://schemas.openxmlformats.org/officeDocument/2006/relationships/image" Target="../media/image33.wmf"/><Relationship Id="rId54" Type="http://schemas.openxmlformats.org/officeDocument/2006/relationships/oleObject" Target="../embeddings/oleObject45.bin"/><Relationship Id="rId62" Type="http://schemas.openxmlformats.org/officeDocument/2006/relationships/oleObject" Target="../embeddings/oleObject49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1.wmf"/><Relationship Id="rId24" Type="http://schemas.openxmlformats.org/officeDocument/2006/relationships/oleObject" Target="../embeddings/oleObject30.bin"/><Relationship Id="rId32" Type="http://schemas.openxmlformats.org/officeDocument/2006/relationships/oleObject" Target="../embeddings/oleObject34.bin"/><Relationship Id="rId37" Type="http://schemas.openxmlformats.org/officeDocument/2006/relationships/image" Target="../media/image31.wmf"/><Relationship Id="rId40" Type="http://schemas.openxmlformats.org/officeDocument/2006/relationships/oleObject" Target="../embeddings/oleObject38.bin"/><Relationship Id="rId45" Type="http://schemas.openxmlformats.org/officeDocument/2006/relationships/image" Target="../media/image35.wmf"/><Relationship Id="rId53" Type="http://schemas.openxmlformats.org/officeDocument/2006/relationships/image" Target="../media/image38.wmf"/><Relationship Id="rId58" Type="http://schemas.openxmlformats.org/officeDocument/2006/relationships/oleObject" Target="../embeddings/oleObject47.bin"/><Relationship Id="rId5" Type="http://schemas.openxmlformats.org/officeDocument/2006/relationships/image" Target="../media/image18.wmf"/><Relationship Id="rId15" Type="http://schemas.openxmlformats.org/officeDocument/2006/relationships/image" Target="../media/image23.wmf"/><Relationship Id="rId23" Type="http://schemas.openxmlformats.org/officeDocument/2006/relationships/image" Target="../media/image26.wmf"/><Relationship Id="rId28" Type="http://schemas.openxmlformats.org/officeDocument/2006/relationships/oleObject" Target="../embeddings/oleObject32.bin"/><Relationship Id="rId36" Type="http://schemas.openxmlformats.org/officeDocument/2006/relationships/oleObject" Target="../embeddings/oleObject36.bin"/><Relationship Id="rId49" Type="http://schemas.openxmlformats.org/officeDocument/2006/relationships/image" Target="../media/image37.wmf"/><Relationship Id="rId57" Type="http://schemas.openxmlformats.org/officeDocument/2006/relationships/image" Target="../media/image40.wmf"/><Relationship Id="rId61" Type="http://schemas.openxmlformats.org/officeDocument/2006/relationships/image" Target="../media/image42.wmf"/><Relationship Id="rId10" Type="http://schemas.openxmlformats.org/officeDocument/2006/relationships/oleObject" Target="../embeddings/oleObject23.bin"/><Relationship Id="rId19" Type="http://schemas.openxmlformats.org/officeDocument/2006/relationships/image" Target="../media/image12.wmf"/><Relationship Id="rId31" Type="http://schemas.openxmlformats.org/officeDocument/2006/relationships/image" Target="../media/image6.wmf"/><Relationship Id="rId44" Type="http://schemas.openxmlformats.org/officeDocument/2006/relationships/oleObject" Target="../embeddings/oleObject40.bin"/><Relationship Id="rId52" Type="http://schemas.openxmlformats.org/officeDocument/2006/relationships/oleObject" Target="../embeddings/oleObject44.bin"/><Relationship Id="rId60" Type="http://schemas.openxmlformats.org/officeDocument/2006/relationships/oleObject" Target="../embeddings/oleObject48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25.bin"/><Relationship Id="rId22" Type="http://schemas.openxmlformats.org/officeDocument/2006/relationships/oleObject" Target="../embeddings/oleObject29.bin"/><Relationship Id="rId27" Type="http://schemas.openxmlformats.org/officeDocument/2006/relationships/image" Target="../media/image28.wmf"/><Relationship Id="rId30" Type="http://schemas.openxmlformats.org/officeDocument/2006/relationships/oleObject" Target="../embeddings/oleObject33.bin"/><Relationship Id="rId35" Type="http://schemas.openxmlformats.org/officeDocument/2006/relationships/image" Target="../media/image30.wmf"/><Relationship Id="rId43" Type="http://schemas.openxmlformats.org/officeDocument/2006/relationships/image" Target="../media/image34.wmf"/><Relationship Id="rId48" Type="http://schemas.openxmlformats.org/officeDocument/2006/relationships/oleObject" Target="../embeddings/oleObject42.bin"/><Relationship Id="rId56" Type="http://schemas.openxmlformats.org/officeDocument/2006/relationships/oleObject" Target="../embeddings/oleObject46.bin"/><Relationship Id="rId64" Type="http://schemas.openxmlformats.org/officeDocument/2006/relationships/hyperlink" Target="http://www.bcmath.ca/" TargetMode="External"/><Relationship Id="rId8" Type="http://schemas.openxmlformats.org/officeDocument/2006/relationships/oleObject" Target="../embeddings/oleObject22.bin"/><Relationship Id="rId51" Type="http://schemas.openxmlformats.org/officeDocument/2006/relationships/image" Target="../media/image16.wmf"/><Relationship Id="rId3" Type="http://schemas.openxmlformats.org/officeDocument/2006/relationships/notesSlide" Target="../notesSlides/notesSlide4.xml"/><Relationship Id="rId12" Type="http://schemas.openxmlformats.org/officeDocument/2006/relationships/oleObject" Target="../embeddings/oleObject24.bin"/><Relationship Id="rId17" Type="http://schemas.openxmlformats.org/officeDocument/2006/relationships/image" Target="../media/image24.wmf"/><Relationship Id="rId25" Type="http://schemas.openxmlformats.org/officeDocument/2006/relationships/image" Target="../media/image27.wmf"/><Relationship Id="rId33" Type="http://schemas.openxmlformats.org/officeDocument/2006/relationships/image" Target="../media/image29.wmf"/><Relationship Id="rId38" Type="http://schemas.openxmlformats.org/officeDocument/2006/relationships/oleObject" Target="../embeddings/oleObject37.bin"/><Relationship Id="rId46" Type="http://schemas.openxmlformats.org/officeDocument/2006/relationships/oleObject" Target="../embeddings/oleObject41.bin"/><Relationship Id="rId59" Type="http://schemas.openxmlformats.org/officeDocument/2006/relationships/image" Target="../media/image4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image" Target="../media/image48.wmf"/><Relationship Id="rId18" Type="http://schemas.openxmlformats.org/officeDocument/2006/relationships/oleObject" Target="../embeddings/oleObject57.bin"/><Relationship Id="rId26" Type="http://schemas.openxmlformats.org/officeDocument/2006/relationships/oleObject" Target="../embeddings/oleObject63.bin"/><Relationship Id="rId39" Type="http://schemas.openxmlformats.org/officeDocument/2006/relationships/oleObject" Target="../embeddings/oleObject72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52.wmf"/><Relationship Id="rId34" Type="http://schemas.openxmlformats.org/officeDocument/2006/relationships/oleObject" Target="../embeddings/oleObject69.bin"/><Relationship Id="rId42" Type="http://schemas.openxmlformats.org/officeDocument/2006/relationships/image" Target="../media/image58.wmf"/><Relationship Id="rId7" Type="http://schemas.openxmlformats.org/officeDocument/2006/relationships/image" Target="../media/image45.wmf"/><Relationship Id="rId12" Type="http://schemas.openxmlformats.org/officeDocument/2006/relationships/oleObject" Target="../embeddings/oleObject54.bin"/><Relationship Id="rId17" Type="http://schemas.openxmlformats.org/officeDocument/2006/relationships/image" Target="../media/image50.wmf"/><Relationship Id="rId25" Type="http://schemas.openxmlformats.org/officeDocument/2006/relationships/oleObject" Target="../embeddings/oleObject62.bin"/><Relationship Id="rId33" Type="http://schemas.openxmlformats.org/officeDocument/2006/relationships/oleObject" Target="../embeddings/oleObject68.bin"/><Relationship Id="rId38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6.bin"/><Relationship Id="rId20" Type="http://schemas.openxmlformats.org/officeDocument/2006/relationships/oleObject" Target="../embeddings/oleObject58.bin"/><Relationship Id="rId29" Type="http://schemas.openxmlformats.org/officeDocument/2006/relationships/image" Target="../media/image53.wmf"/><Relationship Id="rId41" Type="http://schemas.openxmlformats.org/officeDocument/2006/relationships/oleObject" Target="../embeddings/oleObject73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47.wmf"/><Relationship Id="rId24" Type="http://schemas.openxmlformats.org/officeDocument/2006/relationships/oleObject" Target="../embeddings/oleObject61.bin"/><Relationship Id="rId32" Type="http://schemas.openxmlformats.org/officeDocument/2006/relationships/oleObject" Target="../embeddings/oleObject67.bin"/><Relationship Id="rId37" Type="http://schemas.openxmlformats.org/officeDocument/2006/relationships/oleObject" Target="../embeddings/oleObject71.bin"/><Relationship Id="rId40" Type="http://schemas.openxmlformats.org/officeDocument/2006/relationships/image" Target="../media/image57.wmf"/><Relationship Id="rId5" Type="http://schemas.openxmlformats.org/officeDocument/2006/relationships/image" Target="../media/image44.wmf"/><Relationship Id="rId15" Type="http://schemas.openxmlformats.org/officeDocument/2006/relationships/image" Target="../media/image49.wmf"/><Relationship Id="rId23" Type="http://schemas.openxmlformats.org/officeDocument/2006/relationships/oleObject" Target="../embeddings/oleObject60.bin"/><Relationship Id="rId28" Type="http://schemas.openxmlformats.org/officeDocument/2006/relationships/oleObject" Target="../embeddings/oleObject65.bin"/><Relationship Id="rId36" Type="http://schemas.openxmlformats.org/officeDocument/2006/relationships/image" Target="../media/image55.wmf"/><Relationship Id="rId10" Type="http://schemas.openxmlformats.org/officeDocument/2006/relationships/oleObject" Target="../embeddings/oleObject53.bin"/><Relationship Id="rId19" Type="http://schemas.openxmlformats.org/officeDocument/2006/relationships/image" Target="../media/image51.wmf"/><Relationship Id="rId31" Type="http://schemas.openxmlformats.org/officeDocument/2006/relationships/image" Target="../media/image54.wmf"/><Relationship Id="rId4" Type="http://schemas.openxmlformats.org/officeDocument/2006/relationships/oleObject" Target="../embeddings/oleObject50.bin"/><Relationship Id="rId9" Type="http://schemas.openxmlformats.org/officeDocument/2006/relationships/image" Target="../media/image46.wmf"/><Relationship Id="rId14" Type="http://schemas.openxmlformats.org/officeDocument/2006/relationships/oleObject" Target="../embeddings/oleObject55.bin"/><Relationship Id="rId22" Type="http://schemas.openxmlformats.org/officeDocument/2006/relationships/oleObject" Target="../embeddings/oleObject59.bin"/><Relationship Id="rId27" Type="http://schemas.openxmlformats.org/officeDocument/2006/relationships/oleObject" Target="../embeddings/oleObject64.bin"/><Relationship Id="rId30" Type="http://schemas.openxmlformats.org/officeDocument/2006/relationships/oleObject" Target="../embeddings/oleObject66.bin"/><Relationship Id="rId35" Type="http://schemas.openxmlformats.org/officeDocument/2006/relationships/oleObject" Target="../embeddings/oleObject70.bin"/><Relationship Id="rId43" Type="http://schemas.openxmlformats.org/officeDocument/2006/relationships/hyperlink" Target="http://www.bcmath.ca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13" Type="http://schemas.openxmlformats.org/officeDocument/2006/relationships/image" Target="../media/image44.wmf"/><Relationship Id="rId18" Type="http://schemas.openxmlformats.org/officeDocument/2006/relationships/oleObject" Target="../embeddings/oleObject81.bin"/><Relationship Id="rId26" Type="http://schemas.openxmlformats.org/officeDocument/2006/relationships/oleObject" Target="../embeddings/oleObject88.bin"/><Relationship Id="rId39" Type="http://schemas.openxmlformats.org/officeDocument/2006/relationships/image" Target="../media/image70.wmf"/><Relationship Id="rId3" Type="http://schemas.openxmlformats.org/officeDocument/2006/relationships/notesSlide" Target="../notesSlides/notesSlide6.xml"/><Relationship Id="rId21" Type="http://schemas.openxmlformats.org/officeDocument/2006/relationships/oleObject" Target="../embeddings/oleObject83.bin"/><Relationship Id="rId34" Type="http://schemas.openxmlformats.org/officeDocument/2006/relationships/image" Target="../media/image68.wmf"/><Relationship Id="rId42" Type="http://schemas.openxmlformats.org/officeDocument/2006/relationships/oleObject" Target="../embeddings/oleObject98.bin"/><Relationship Id="rId7" Type="http://schemas.openxmlformats.org/officeDocument/2006/relationships/image" Target="../media/image60.wmf"/><Relationship Id="rId12" Type="http://schemas.openxmlformats.org/officeDocument/2006/relationships/oleObject" Target="../embeddings/oleObject78.bin"/><Relationship Id="rId17" Type="http://schemas.openxmlformats.org/officeDocument/2006/relationships/image" Target="../media/image64.wmf"/><Relationship Id="rId25" Type="http://schemas.openxmlformats.org/officeDocument/2006/relationships/oleObject" Target="../embeddings/oleObject87.bin"/><Relationship Id="rId33" Type="http://schemas.openxmlformats.org/officeDocument/2006/relationships/oleObject" Target="../embeddings/oleObject93.bin"/><Relationship Id="rId38" Type="http://schemas.openxmlformats.org/officeDocument/2006/relationships/oleObject" Target="../embeddings/oleObject9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0.bin"/><Relationship Id="rId20" Type="http://schemas.openxmlformats.org/officeDocument/2006/relationships/oleObject" Target="../embeddings/oleObject82.bin"/><Relationship Id="rId29" Type="http://schemas.openxmlformats.org/officeDocument/2006/relationships/image" Target="../media/image66.wmf"/><Relationship Id="rId41" Type="http://schemas.openxmlformats.org/officeDocument/2006/relationships/image" Target="../media/image71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5.bin"/><Relationship Id="rId11" Type="http://schemas.openxmlformats.org/officeDocument/2006/relationships/image" Target="../media/image62.wmf"/><Relationship Id="rId24" Type="http://schemas.openxmlformats.org/officeDocument/2006/relationships/oleObject" Target="../embeddings/oleObject86.bin"/><Relationship Id="rId32" Type="http://schemas.openxmlformats.org/officeDocument/2006/relationships/oleObject" Target="../embeddings/oleObject92.bin"/><Relationship Id="rId37" Type="http://schemas.openxmlformats.org/officeDocument/2006/relationships/image" Target="../media/image69.wmf"/><Relationship Id="rId40" Type="http://schemas.openxmlformats.org/officeDocument/2006/relationships/oleObject" Target="../embeddings/oleObject97.bin"/><Relationship Id="rId5" Type="http://schemas.openxmlformats.org/officeDocument/2006/relationships/image" Target="../media/image59.wmf"/><Relationship Id="rId15" Type="http://schemas.openxmlformats.org/officeDocument/2006/relationships/image" Target="../media/image63.wmf"/><Relationship Id="rId23" Type="http://schemas.openxmlformats.org/officeDocument/2006/relationships/oleObject" Target="../embeddings/oleObject85.bin"/><Relationship Id="rId28" Type="http://schemas.openxmlformats.org/officeDocument/2006/relationships/oleObject" Target="../embeddings/oleObject90.bin"/><Relationship Id="rId36" Type="http://schemas.openxmlformats.org/officeDocument/2006/relationships/oleObject" Target="../embeddings/oleObject95.bin"/><Relationship Id="rId10" Type="http://schemas.openxmlformats.org/officeDocument/2006/relationships/oleObject" Target="../embeddings/oleObject77.bin"/><Relationship Id="rId19" Type="http://schemas.openxmlformats.org/officeDocument/2006/relationships/image" Target="../media/image65.wmf"/><Relationship Id="rId31" Type="http://schemas.openxmlformats.org/officeDocument/2006/relationships/image" Target="../media/image67.wmf"/><Relationship Id="rId44" Type="http://schemas.openxmlformats.org/officeDocument/2006/relationships/hyperlink" Target="http://www.bcmath.ca/" TargetMode="External"/><Relationship Id="rId4" Type="http://schemas.openxmlformats.org/officeDocument/2006/relationships/oleObject" Target="../embeddings/oleObject74.bin"/><Relationship Id="rId9" Type="http://schemas.openxmlformats.org/officeDocument/2006/relationships/image" Target="../media/image61.wmf"/><Relationship Id="rId14" Type="http://schemas.openxmlformats.org/officeDocument/2006/relationships/oleObject" Target="../embeddings/oleObject79.bin"/><Relationship Id="rId22" Type="http://schemas.openxmlformats.org/officeDocument/2006/relationships/oleObject" Target="../embeddings/oleObject84.bin"/><Relationship Id="rId27" Type="http://schemas.openxmlformats.org/officeDocument/2006/relationships/oleObject" Target="../embeddings/oleObject89.bin"/><Relationship Id="rId30" Type="http://schemas.openxmlformats.org/officeDocument/2006/relationships/oleObject" Target="../embeddings/oleObject91.bin"/><Relationship Id="rId35" Type="http://schemas.openxmlformats.org/officeDocument/2006/relationships/oleObject" Target="../embeddings/oleObject94.bin"/><Relationship Id="rId43" Type="http://schemas.openxmlformats.org/officeDocument/2006/relationships/image" Target="../media/image7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0.bin"/><Relationship Id="rId13" Type="http://schemas.openxmlformats.org/officeDocument/2006/relationships/image" Target="../media/image76.wmf"/><Relationship Id="rId18" Type="http://schemas.openxmlformats.org/officeDocument/2006/relationships/oleObject" Target="../embeddings/oleObject105.bin"/><Relationship Id="rId26" Type="http://schemas.openxmlformats.org/officeDocument/2006/relationships/oleObject" Target="../embeddings/oleObject109.bin"/><Relationship Id="rId39" Type="http://schemas.openxmlformats.org/officeDocument/2006/relationships/image" Target="../media/image89.wmf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80.wmf"/><Relationship Id="rId34" Type="http://schemas.openxmlformats.org/officeDocument/2006/relationships/oleObject" Target="../embeddings/oleObject113.bin"/><Relationship Id="rId42" Type="http://schemas.openxmlformats.org/officeDocument/2006/relationships/oleObject" Target="../embeddings/oleObject117.bin"/><Relationship Id="rId7" Type="http://schemas.openxmlformats.org/officeDocument/2006/relationships/image" Target="../media/image73.wmf"/><Relationship Id="rId12" Type="http://schemas.openxmlformats.org/officeDocument/2006/relationships/oleObject" Target="../embeddings/oleObject102.bin"/><Relationship Id="rId17" Type="http://schemas.openxmlformats.org/officeDocument/2006/relationships/image" Target="../media/image78.wmf"/><Relationship Id="rId25" Type="http://schemas.openxmlformats.org/officeDocument/2006/relationships/image" Target="../media/image82.wmf"/><Relationship Id="rId33" Type="http://schemas.openxmlformats.org/officeDocument/2006/relationships/image" Target="../media/image86.wmf"/><Relationship Id="rId38" Type="http://schemas.openxmlformats.org/officeDocument/2006/relationships/oleObject" Target="../embeddings/oleObject11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4.bin"/><Relationship Id="rId20" Type="http://schemas.openxmlformats.org/officeDocument/2006/relationships/oleObject" Target="../embeddings/oleObject106.bin"/><Relationship Id="rId29" Type="http://schemas.openxmlformats.org/officeDocument/2006/relationships/image" Target="../media/image84.wmf"/><Relationship Id="rId41" Type="http://schemas.openxmlformats.org/officeDocument/2006/relationships/image" Target="../media/image90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9.bin"/><Relationship Id="rId11" Type="http://schemas.openxmlformats.org/officeDocument/2006/relationships/image" Target="../media/image75.wmf"/><Relationship Id="rId24" Type="http://schemas.openxmlformats.org/officeDocument/2006/relationships/oleObject" Target="../embeddings/oleObject108.bin"/><Relationship Id="rId32" Type="http://schemas.openxmlformats.org/officeDocument/2006/relationships/oleObject" Target="../embeddings/oleObject112.bin"/><Relationship Id="rId37" Type="http://schemas.openxmlformats.org/officeDocument/2006/relationships/image" Target="../media/image88.wmf"/><Relationship Id="rId40" Type="http://schemas.openxmlformats.org/officeDocument/2006/relationships/oleObject" Target="../embeddings/oleObject116.bin"/><Relationship Id="rId5" Type="http://schemas.openxmlformats.org/officeDocument/2006/relationships/hyperlink" Target="http://www.bcmath.ca/" TargetMode="External"/><Relationship Id="rId15" Type="http://schemas.openxmlformats.org/officeDocument/2006/relationships/image" Target="../media/image77.wmf"/><Relationship Id="rId23" Type="http://schemas.openxmlformats.org/officeDocument/2006/relationships/image" Target="../media/image81.wmf"/><Relationship Id="rId28" Type="http://schemas.openxmlformats.org/officeDocument/2006/relationships/oleObject" Target="../embeddings/oleObject110.bin"/><Relationship Id="rId36" Type="http://schemas.openxmlformats.org/officeDocument/2006/relationships/oleObject" Target="../embeddings/oleObject114.bin"/><Relationship Id="rId10" Type="http://schemas.openxmlformats.org/officeDocument/2006/relationships/oleObject" Target="../embeddings/oleObject101.bin"/><Relationship Id="rId19" Type="http://schemas.openxmlformats.org/officeDocument/2006/relationships/image" Target="../media/image79.wmf"/><Relationship Id="rId31" Type="http://schemas.openxmlformats.org/officeDocument/2006/relationships/image" Target="../media/image85.wmf"/><Relationship Id="rId4" Type="http://schemas.openxmlformats.org/officeDocument/2006/relationships/image" Target="../media/image92.png"/><Relationship Id="rId9" Type="http://schemas.openxmlformats.org/officeDocument/2006/relationships/image" Target="../media/image74.wmf"/><Relationship Id="rId14" Type="http://schemas.openxmlformats.org/officeDocument/2006/relationships/oleObject" Target="../embeddings/oleObject103.bin"/><Relationship Id="rId22" Type="http://schemas.openxmlformats.org/officeDocument/2006/relationships/oleObject" Target="../embeddings/oleObject107.bin"/><Relationship Id="rId27" Type="http://schemas.openxmlformats.org/officeDocument/2006/relationships/image" Target="../media/image83.wmf"/><Relationship Id="rId30" Type="http://schemas.openxmlformats.org/officeDocument/2006/relationships/oleObject" Target="../embeddings/oleObject111.bin"/><Relationship Id="rId35" Type="http://schemas.openxmlformats.org/officeDocument/2006/relationships/image" Target="../media/image87.wmf"/><Relationship Id="rId43" Type="http://schemas.openxmlformats.org/officeDocument/2006/relationships/image" Target="../media/image9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Section 7.4</a:t>
            </a:r>
            <a:br>
              <a:rPr lang="en-CA" dirty="0" smtClean="0"/>
            </a:br>
            <a:r>
              <a:rPr lang="en-CA" dirty="0" smtClean="0"/>
              <a:t>Similar Triangles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272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7499350" cy="72548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>
                <a:solidFill>
                  <a:schemeClr val="tx2">
                    <a:satMod val="130000"/>
                  </a:schemeClr>
                </a:solidFill>
              </a:rPr>
              <a:t>I) Review: Angle Properties</a:t>
            </a:r>
            <a:endParaRPr lang="en-C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496" y="881782"/>
            <a:ext cx="7862888" cy="5643562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CA" sz="2700" dirty="0" smtClean="0"/>
              <a:t>Corresponding Angles are</a:t>
            </a:r>
            <a:br>
              <a:rPr lang="en-CA" sz="2700" dirty="0" smtClean="0"/>
            </a:br>
            <a:r>
              <a:rPr lang="en-CA" sz="2700" dirty="0" smtClean="0"/>
              <a:t>Equal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CA" sz="2600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CA" sz="2700" dirty="0" smtClean="0"/>
              <a:t>Interior Angles</a:t>
            </a:r>
            <a:r>
              <a:rPr lang="en-CA" sz="2200" dirty="0" smtClean="0"/>
              <a:t> on the</a:t>
            </a:r>
            <a:br>
              <a:rPr lang="en-CA" sz="2200" dirty="0" smtClean="0"/>
            </a:br>
            <a:r>
              <a:rPr lang="en-CA" sz="2500" dirty="0" smtClean="0"/>
              <a:t>Same Side of Transversal</a:t>
            </a:r>
            <a:br>
              <a:rPr lang="en-CA" sz="2500" dirty="0" smtClean="0"/>
            </a:br>
            <a:r>
              <a:rPr lang="en-CA" sz="2500" dirty="0" smtClean="0"/>
              <a:t>are </a:t>
            </a:r>
            <a:r>
              <a:rPr lang="en-CA" sz="2700" dirty="0" smtClean="0"/>
              <a:t>Supplementary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CA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CA" sz="4300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CA" sz="2700" dirty="0" smtClean="0"/>
              <a:t>Exterior Angles </a:t>
            </a:r>
            <a:r>
              <a:rPr lang="en-CA" sz="2500" dirty="0" smtClean="0"/>
              <a:t>on the</a:t>
            </a:r>
            <a:br>
              <a:rPr lang="en-CA" sz="2500" dirty="0" smtClean="0"/>
            </a:br>
            <a:r>
              <a:rPr lang="en-CA" sz="2500" dirty="0" smtClean="0"/>
              <a:t>Same Side of Transversal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CA" sz="2500" dirty="0" smtClean="0"/>
              <a:t>	are</a:t>
            </a:r>
            <a:r>
              <a:rPr lang="en-CA" sz="2700" dirty="0" smtClean="0"/>
              <a:t> Supplementary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813696" y="1238969"/>
            <a:ext cx="2214563" cy="7143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028009" y="1881907"/>
            <a:ext cx="2214562" cy="7143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5313759" y="953219"/>
            <a:ext cx="1428750" cy="142875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5099446" y="2953469"/>
            <a:ext cx="2214563" cy="7143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313759" y="3596407"/>
            <a:ext cx="2214562" cy="7143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H="1">
            <a:off x="5599509" y="2667719"/>
            <a:ext cx="1428750" cy="142875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242321" y="5096594"/>
            <a:ext cx="2214563" cy="7143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5456634" y="5739532"/>
            <a:ext cx="2214562" cy="7143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5742384" y="4810844"/>
            <a:ext cx="1428750" cy="142875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5616971" y="1245319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1" name="Oval 20"/>
          <p:cNvSpPr/>
          <p:nvPr/>
        </p:nvSpPr>
        <p:spPr>
          <a:xfrm>
            <a:off x="6256734" y="1889844"/>
            <a:ext cx="71437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2" name="Smiley Face 21"/>
          <p:cNvSpPr/>
          <p:nvPr/>
        </p:nvSpPr>
        <p:spPr>
          <a:xfrm>
            <a:off x="5648721" y="1105619"/>
            <a:ext cx="130175" cy="117475"/>
          </a:xfrm>
          <a:prstGeom prst="smileyFace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3" name="Heart 22"/>
          <p:cNvSpPr/>
          <p:nvPr/>
        </p:nvSpPr>
        <p:spPr>
          <a:xfrm>
            <a:off x="5380434" y="1170707"/>
            <a:ext cx="101600" cy="82550"/>
          </a:xfrm>
          <a:prstGeom prst="hear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4" name="Isosceles Triangle 23"/>
          <p:cNvSpPr/>
          <p:nvPr/>
        </p:nvSpPr>
        <p:spPr>
          <a:xfrm>
            <a:off x="5559821" y="1359619"/>
            <a:ext cx="82550" cy="95250"/>
          </a:xfrm>
          <a:prstGeom prst="triangle">
            <a:avLst/>
          </a:prstGeom>
          <a:solidFill>
            <a:srgbClr val="00B05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5" name="5-Point Star 24"/>
          <p:cNvSpPr/>
          <p:nvPr/>
        </p:nvSpPr>
        <p:spPr>
          <a:xfrm>
            <a:off x="5850334" y="1324694"/>
            <a:ext cx="112712" cy="95250"/>
          </a:xfrm>
          <a:prstGeom prst="star5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6" name="Smiley Face 25"/>
          <p:cNvSpPr/>
          <p:nvPr/>
        </p:nvSpPr>
        <p:spPr>
          <a:xfrm>
            <a:off x="6275784" y="1732682"/>
            <a:ext cx="130175" cy="119062"/>
          </a:xfrm>
          <a:prstGeom prst="smileyFace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7" name="Heart 26"/>
          <p:cNvSpPr/>
          <p:nvPr/>
        </p:nvSpPr>
        <p:spPr>
          <a:xfrm>
            <a:off x="6009084" y="1797769"/>
            <a:ext cx="100012" cy="82550"/>
          </a:xfrm>
          <a:prstGeom prst="hear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8" name="Isosceles Triangle 27"/>
          <p:cNvSpPr/>
          <p:nvPr/>
        </p:nvSpPr>
        <p:spPr>
          <a:xfrm>
            <a:off x="6186884" y="1988269"/>
            <a:ext cx="82550" cy="95250"/>
          </a:xfrm>
          <a:prstGeom prst="triangle">
            <a:avLst/>
          </a:prstGeom>
          <a:solidFill>
            <a:srgbClr val="00B05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9" name="5-Point Star 28"/>
          <p:cNvSpPr/>
          <p:nvPr/>
        </p:nvSpPr>
        <p:spPr>
          <a:xfrm>
            <a:off x="6477396" y="1951757"/>
            <a:ext cx="112713" cy="95250"/>
          </a:xfrm>
          <a:prstGeom prst="star5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2" name="5-Point Star 31"/>
          <p:cNvSpPr/>
          <p:nvPr/>
        </p:nvSpPr>
        <p:spPr>
          <a:xfrm>
            <a:off x="6070996" y="3023319"/>
            <a:ext cx="112713" cy="95250"/>
          </a:xfrm>
          <a:prstGeom prst="star5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3" name="Smiley Face 32"/>
          <p:cNvSpPr/>
          <p:nvPr/>
        </p:nvSpPr>
        <p:spPr>
          <a:xfrm>
            <a:off x="6539309" y="3474169"/>
            <a:ext cx="131762" cy="119063"/>
          </a:xfrm>
          <a:prstGeom prst="smileyFace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4" name="5-Point Star 33"/>
          <p:cNvSpPr/>
          <p:nvPr/>
        </p:nvSpPr>
        <p:spPr>
          <a:xfrm>
            <a:off x="846534" y="3663082"/>
            <a:ext cx="288925" cy="287337"/>
          </a:xfrm>
          <a:prstGeom prst="star5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5" name="Smiley Face 34"/>
          <p:cNvSpPr/>
          <p:nvPr/>
        </p:nvSpPr>
        <p:spPr>
          <a:xfrm>
            <a:off x="1533921" y="3690069"/>
            <a:ext cx="287338" cy="288925"/>
          </a:xfrm>
          <a:prstGeom prst="smileyFace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6" name="Isosceles Triangle 35"/>
          <p:cNvSpPr/>
          <p:nvPr/>
        </p:nvSpPr>
        <p:spPr>
          <a:xfrm>
            <a:off x="5867796" y="3037607"/>
            <a:ext cx="84138" cy="95250"/>
          </a:xfrm>
          <a:prstGeom prst="triangle">
            <a:avLst/>
          </a:prstGeom>
          <a:solidFill>
            <a:srgbClr val="00B05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7" name="Heart 36"/>
          <p:cNvSpPr/>
          <p:nvPr/>
        </p:nvSpPr>
        <p:spPr>
          <a:xfrm>
            <a:off x="6326584" y="3531319"/>
            <a:ext cx="101600" cy="84138"/>
          </a:xfrm>
          <a:prstGeom prst="hear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8" name="Isosceles Triangle 37"/>
          <p:cNvSpPr/>
          <p:nvPr/>
        </p:nvSpPr>
        <p:spPr>
          <a:xfrm>
            <a:off x="840184" y="4131394"/>
            <a:ext cx="288925" cy="287338"/>
          </a:xfrm>
          <a:prstGeom prst="triangle">
            <a:avLst/>
          </a:prstGeom>
          <a:solidFill>
            <a:srgbClr val="00B05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9" name="Heart 38"/>
          <p:cNvSpPr/>
          <p:nvPr/>
        </p:nvSpPr>
        <p:spPr>
          <a:xfrm>
            <a:off x="1527571" y="4140919"/>
            <a:ext cx="287338" cy="287338"/>
          </a:xfrm>
          <a:prstGeom prst="hear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40" name="Smiley Face 39"/>
          <p:cNvSpPr/>
          <p:nvPr/>
        </p:nvSpPr>
        <p:spPr>
          <a:xfrm>
            <a:off x="6048771" y="4991819"/>
            <a:ext cx="130175" cy="117475"/>
          </a:xfrm>
          <a:prstGeom prst="smileyFace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41" name="Heart 40"/>
          <p:cNvSpPr/>
          <p:nvPr/>
        </p:nvSpPr>
        <p:spPr>
          <a:xfrm>
            <a:off x="5818584" y="5028332"/>
            <a:ext cx="101600" cy="82550"/>
          </a:xfrm>
          <a:prstGeom prst="hear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42" name="5-Point Star 41"/>
          <p:cNvSpPr/>
          <p:nvPr/>
        </p:nvSpPr>
        <p:spPr>
          <a:xfrm>
            <a:off x="6832996" y="5795094"/>
            <a:ext cx="112713" cy="95250"/>
          </a:xfrm>
          <a:prstGeom prst="star5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43" name="Isosceles Triangle 42"/>
          <p:cNvSpPr/>
          <p:nvPr/>
        </p:nvSpPr>
        <p:spPr>
          <a:xfrm>
            <a:off x="6639321" y="5799857"/>
            <a:ext cx="84138" cy="95250"/>
          </a:xfrm>
          <a:prstGeom prst="triangle">
            <a:avLst/>
          </a:prstGeom>
          <a:solidFill>
            <a:srgbClr val="00B05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4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467234"/>
              </p:ext>
            </p:extLst>
          </p:nvPr>
        </p:nvGraphicFramePr>
        <p:xfrm>
          <a:off x="1129109" y="3636094"/>
          <a:ext cx="360362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4" imgW="139700" imgH="139700" progId="Equation.DSMT4">
                  <p:embed/>
                </p:oleObj>
              </mc:Choice>
              <mc:Fallback>
                <p:oleObj name="Equation" r:id="rId4" imgW="139700" imgH="1397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9109" y="3636094"/>
                        <a:ext cx="360362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5641509"/>
              </p:ext>
            </p:extLst>
          </p:nvPr>
        </p:nvGraphicFramePr>
        <p:xfrm>
          <a:off x="1143396" y="4101232"/>
          <a:ext cx="360363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6" imgW="139700" imgH="139700" progId="Equation.DSMT4">
                  <p:embed/>
                </p:oleObj>
              </mc:Choice>
              <mc:Fallback>
                <p:oleObj name="Equation" r:id="rId6" imgW="139700" imgH="1397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396" y="4101232"/>
                        <a:ext cx="360363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539634"/>
              </p:ext>
            </p:extLst>
          </p:nvPr>
        </p:nvGraphicFramePr>
        <p:xfrm>
          <a:off x="1905396" y="3744044"/>
          <a:ext cx="360363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7" imgW="139579" imgH="114201" progId="Equation.DSMT4">
                  <p:embed/>
                </p:oleObj>
              </mc:Choice>
              <mc:Fallback>
                <p:oleObj name="Equation" r:id="rId7" imgW="139579" imgH="114201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396" y="3744044"/>
                        <a:ext cx="360363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5794179"/>
              </p:ext>
            </p:extLst>
          </p:nvPr>
        </p:nvGraphicFramePr>
        <p:xfrm>
          <a:off x="1906984" y="4198069"/>
          <a:ext cx="360362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9" imgW="139579" imgH="114201" progId="Equation.DSMT4">
                  <p:embed/>
                </p:oleObj>
              </mc:Choice>
              <mc:Fallback>
                <p:oleObj name="Equation" r:id="rId9" imgW="139579" imgH="114201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984" y="4198069"/>
                        <a:ext cx="360362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4302655"/>
              </p:ext>
            </p:extLst>
          </p:nvPr>
        </p:nvGraphicFramePr>
        <p:xfrm>
          <a:off x="2260996" y="3604344"/>
          <a:ext cx="66198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10" imgW="317087" imgH="215619" progId="Equation.DSMT4">
                  <p:embed/>
                </p:oleObj>
              </mc:Choice>
              <mc:Fallback>
                <p:oleObj name="Equation" r:id="rId10" imgW="317087" imgH="215619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996" y="3604344"/>
                        <a:ext cx="661988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1360954"/>
              </p:ext>
            </p:extLst>
          </p:nvPr>
        </p:nvGraphicFramePr>
        <p:xfrm>
          <a:off x="2262584" y="4045669"/>
          <a:ext cx="66198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12" imgW="317087" imgH="215619" progId="Equation.DSMT4">
                  <p:embed/>
                </p:oleObj>
              </mc:Choice>
              <mc:Fallback>
                <p:oleObj name="Equation" r:id="rId12" imgW="317087" imgH="215619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2584" y="4045669"/>
                        <a:ext cx="661987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57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91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4" grpId="0" animBg="1"/>
      <p:bldP spid="26" grpId="0" animBg="1"/>
      <p:bldP spid="28" grpId="0" animBg="1"/>
      <p:bldP spid="33" grpId="0" animBg="1"/>
      <p:bldP spid="35" grpId="0" animBg="1"/>
      <p:bldP spid="36" grpId="0" animBg="1"/>
      <p:bldP spid="38" grpId="0" animBg="1"/>
      <p:bldP spid="40" grpId="0" animBg="1"/>
      <p:bldP spid="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>
                <a:solidFill>
                  <a:schemeClr val="tx2">
                    <a:satMod val="130000"/>
                  </a:schemeClr>
                </a:solidFill>
              </a:rPr>
              <a:t>II) Similar Triangles</a:t>
            </a:r>
            <a:endParaRPr lang="en-C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171" y="1216025"/>
            <a:ext cx="7869237" cy="4800600"/>
          </a:xfrm>
        </p:spPr>
        <p:txBody>
          <a:bodyPr/>
          <a:lstStyle/>
          <a:p>
            <a:pPr eaLnBrk="1" hangingPunct="1"/>
            <a:r>
              <a:rPr lang="en-CA" sz="2500" dirty="0" smtClean="0"/>
              <a:t>Two triangles are similar when all three corresponding angles are equal (AAA)</a:t>
            </a:r>
          </a:p>
          <a:p>
            <a:pPr eaLnBrk="1" hangingPunct="1">
              <a:buFont typeface="Wingdings 2" pitchFamily="18" charset="2"/>
              <a:buNone/>
            </a:pPr>
            <a:endParaRPr lang="en-CA" sz="1200" dirty="0" smtClean="0"/>
          </a:p>
          <a:p>
            <a:pPr eaLnBrk="1" hangingPunct="1"/>
            <a:r>
              <a:rPr lang="en-CA" sz="2500" dirty="0" smtClean="0"/>
              <a:t>The Triangles will have the same shape, but can have different sizes</a:t>
            </a:r>
            <a:br>
              <a:rPr lang="en-CA" sz="2500" dirty="0" smtClean="0"/>
            </a:br>
            <a:endParaRPr lang="en-CA" sz="1200" dirty="0" smtClean="0"/>
          </a:p>
          <a:p>
            <a:pPr eaLnBrk="1" hangingPunct="1"/>
            <a:r>
              <a:rPr lang="en-CA" sz="2500" dirty="0" smtClean="0"/>
              <a:t>When two triangles are similar,  corresponding sides will be in ratio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3808413" y="4325938"/>
            <a:ext cx="2155825" cy="1146175"/>
          </a:xfrm>
          <a:prstGeom prst="triangle">
            <a:avLst>
              <a:gd name="adj" fmla="val 70253"/>
            </a:avLst>
          </a:prstGeom>
          <a:solidFill>
            <a:schemeClr val="accent1">
              <a:alpha val="36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" name="Isosceles Triangle 4"/>
          <p:cNvSpPr/>
          <p:nvPr/>
        </p:nvSpPr>
        <p:spPr>
          <a:xfrm>
            <a:off x="1585913" y="4681538"/>
            <a:ext cx="1471612" cy="793750"/>
          </a:xfrm>
          <a:prstGeom prst="triangle">
            <a:avLst>
              <a:gd name="adj" fmla="val 70253"/>
            </a:avLst>
          </a:prstGeom>
          <a:solidFill>
            <a:schemeClr val="accent1">
              <a:alpha val="36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2511425" y="4332288"/>
          <a:ext cx="33020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Equation" r:id="rId4" imgW="152268" imgH="164957" progId="Equation.DSMT4">
                  <p:embed/>
                </p:oleObj>
              </mc:Choice>
              <mc:Fallback>
                <p:oleObj name="Equation" r:id="rId4" imgW="152268" imgH="164957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1425" y="4332288"/>
                        <a:ext cx="330200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306513" y="5338763"/>
          <a:ext cx="33020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name="Equation" r:id="rId6" imgW="152268" imgH="164957" progId="Equation.DSMT4">
                  <p:embed/>
                </p:oleObj>
              </mc:Choice>
              <mc:Fallback>
                <p:oleObj name="Equation" r:id="rId6" imgW="152268" imgH="164957" progId="Equation.DSMT4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6513" y="5338763"/>
                        <a:ext cx="330200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009900" y="5310188"/>
          <a:ext cx="3587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Equation" r:id="rId8" imgW="164814" imgH="177492" progId="Equation.DSMT4">
                  <p:embed/>
                </p:oleObj>
              </mc:Choice>
              <mc:Fallback>
                <p:oleObj name="Equation" r:id="rId8" imgW="164814" imgH="177492" progId="Equation.DSMT4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900" y="5310188"/>
                        <a:ext cx="35877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497263" y="5348288"/>
          <a:ext cx="3587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Equation" r:id="rId10" imgW="164885" imgH="164885" progId="Equation.DSMT4">
                  <p:embed/>
                </p:oleObj>
              </mc:Choice>
              <mc:Fallback>
                <p:oleObj name="Equation" r:id="rId10" imgW="164885" imgH="164885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7263" y="5348288"/>
                        <a:ext cx="358775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5883275" y="5373688"/>
          <a:ext cx="3587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Equation" r:id="rId12" imgW="164885" imgH="164885" progId="Equation.DSMT4">
                  <p:embed/>
                </p:oleObj>
              </mc:Choice>
              <mc:Fallback>
                <p:oleObj name="Equation" r:id="rId12" imgW="164885" imgH="164885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3275" y="5373688"/>
                        <a:ext cx="358775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5322888" y="4116388"/>
          <a:ext cx="385762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" name="Equation" r:id="rId14" imgW="177492" imgH="164814" progId="Equation.DSMT4">
                  <p:embed/>
                </p:oleObj>
              </mc:Choice>
              <mc:Fallback>
                <p:oleObj name="Equation" r:id="rId14" imgW="177492" imgH="164814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2888" y="4116388"/>
                        <a:ext cx="385762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Smiley Face 12"/>
          <p:cNvSpPr/>
          <p:nvPr/>
        </p:nvSpPr>
        <p:spPr>
          <a:xfrm>
            <a:off x="5232400" y="4427538"/>
            <a:ext cx="130175" cy="117475"/>
          </a:xfrm>
          <a:prstGeom prst="smileyFace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4" name="Heart 13"/>
          <p:cNvSpPr/>
          <p:nvPr/>
        </p:nvSpPr>
        <p:spPr>
          <a:xfrm>
            <a:off x="1798638" y="5351463"/>
            <a:ext cx="101600" cy="84137"/>
          </a:xfrm>
          <a:prstGeom prst="hear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5" name="Isosceles Triangle 14"/>
          <p:cNvSpPr/>
          <p:nvPr/>
        </p:nvSpPr>
        <p:spPr>
          <a:xfrm>
            <a:off x="2851150" y="5324475"/>
            <a:ext cx="82550" cy="93663"/>
          </a:xfrm>
          <a:prstGeom prst="triangle">
            <a:avLst/>
          </a:prstGeom>
          <a:solidFill>
            <a:srgbClr val="00B05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7" name="Smiley Face 16"/>
          <p:cNvSpPr/>
          <p:nvPr/>
        </p:nvSpPr>
        <p:spPr>
          <a:xfrm>
            <a:off x="2519363" y="4770438"/>
            <a:ext cx="130175" cy="119062"/>
          </a:xfrm>
          <a:prstGeom prst="smileyFace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8" name="Heart 17"/>
          <p:cNvSpPr/>
          <p:nvPr/>
        </p:nvSpPr>
        <p:spPr>
          <a:xfrm>
            <a:off x="3998913" y="5354638"/>
            <a:ext cx="100012" cy="82550"/>
          </a:xfrm>
          <a:prstGeom prst="hear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9" name="Isosceles Triangle 18"/>
          <p:cNvSpPr/>
          <p:nvPr/>
        </p:nvSpPr>
        <p:spPr>
          <a:xfrm>
            <a:off x="5773738" y="5340350"/>
            <a:ext cx="82550" cy="93663"/>
          </a:xfrm>
          <a:prstGeom prst="triangle">
            <a:avLst/>
          </a:prstGeom>
          <a:solidFill>
            <a:srgbClr val="00B05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2876550" y="4794250"/>
          <a:ext cx="2476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" name="Equation" r:id="rId16" imgW="114102" imgH="177492" progId="Equation.DSMT4">
                  <p:embed/>
                </p:oleObj>
              </mc:Choice>
              <mc:Fallback>
                <p:oleObj name="Equation" r:id="rId16" imgW="114102" imgH="177492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6550" y="4794250"/>
                        <a:ext cx="247650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5632450" y="4586288"/>
          <a:ext cx="274638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Equation" r:id="rId18" imgW="126725" imgH="177415" progId="Equation.DSMT4">
                  <p:embed/>
                </p:oleObj>
              </mc:Choice>
              <mc:Fallback>
                <p:oleObj name="Equation" r:id="rId18" imgW="126725" imgH="177415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2450" y="4586288"/>
                        <a:ext cx="274638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2244725" y="5497513"/>
          <a:ext cx="2476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name="Equation" r:id="rId20" imgW="114102" imgH="177492" progId="Equation.DSMT4">
                  <p:embed/>
                </p:oleObj>
              </mc:Choice>
              <mc:Fallback>
                <p:oleObj name="Equation" r:id="rId20" imgW="114102" imgH="177492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5497513"/>
                        <a:ext cx="247650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1916113" y="4730750"/>
          <a:ext cx="27463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Equation" r:id="rId22" imgW="126725" imgH="177415" progId="Equation.DSMT4">
                  <p:embed/>
                </p:oleObj>
              </mc:Choice>
              <mc:Fallback>
                <p:oleObj name="Equation" r:id="rId22" imgW="126725" imgH="177415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6113" y="4730750"/>
                        <a:ext cx="274637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4287838" y="4494213"/>
          <a:ext cx="411162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8" name="Equation" r:id="rId24" imgW="190335" imgH="164957" progId="Equation.DSMT4">
                  <p:embed/>
                </p:oleObj>
              </mc:Choice>
              <mc:Fallback>
                <p:oleObj name="Equation" r:id="rId24" imgW="190335" imgH="164957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7838" y="4494213"/>
                        <a:ext cx="411162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4776788" y="5489575"/>
          <a:ext cx="411162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Equation" r:id="rId26" imgW="190335" imgH="177646" progId="Equation.DSMT4">
                  <p:embed/>
                </p:oleObj>
              </mc:Choice>
              <mc:Fallback>
                <p:oleObj name="Equation" r:id="rId26" imgW="190335" imgH="177646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6788" y="5489575"/>
                        <a:ext cx="411162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6424613" y="4886325"/>
          <a:ext cx="221932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" name="Equation" r:id="rId28" imgW="1028254" imgH="177723" progId="Equation.DSMT4">
                  <p:embed/>
                </p:oleObj>
              </mc:Choice>
              <mc:Fallback>
                <p:oleObj name="Equation" r:id="rId28" imgW="1028254" imgH="177723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4613" y="4886325"/>
                        <a:ext cx="2219325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0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73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3" grpId="0" animBg="1"/>
      <p:bldP spid="15" grpId="0" animBg="1"/>
      <p:bldP spid="17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590" y="138113"/>
            <a:ext cx="749776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3000" dirty="0" smtClean="0">
                <a:solidFill>
                  <a:schemeClr val="tx2">
                    <a:satMod val="130000"/>
                  </a:schemeClr>
                </a:solidFill>
              </a:rPr>
              <a:t>Ex: Given the following Triangles, find the missing sides:</a:t>
            </a:r>
            <a:endParaRPr lang="en-CA" sz="3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 flipV="1">
            <a:off x="3209925" y="1641475"/>
            <a:ext cx="1951038" cy="982663"/>
          </a:xfrm>
          <a:prstGeom prst="triangle">
            <a:avLst>
              <a:gd name="adj" fmla="val 70253"/>
            </a:avLst>
          </a:prstGeom>
          <a:solidFill>
            <a:schemeClr val="accent1">
              <a:alpha val="36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" name="Isosceles Triangle 4"/>
          <p:cNvSpPr/>
          <p:nvPr/>
        </p:nvSpPr>
        <p:spPr>
          <a:xfrm flipH="1">
            <a:off x="1271588" y="1709738"/>
            <a:ext cx="1331912" cy="681037"/>
          </a:xfrm>
          <a:prstGeom prst="triangle">
            <a:avLst>
              <a:gd name="adj" fmla="val 70253"/>
            </a:avLst>
          </a:prstGeom>
          <a:solidFill>
            <a:schemeClr val="accent1">
              <a:alpha val="36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1531938" y="1412875"/>
          <a:ext cx="29845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4" name="Equation" r:id="rId4" imgW="152268" imgH="164957" progId="Equation.DSMT4">
                  <p:embed/>
                </p:oleObj>
              </mc:Choice>
              <mc:Fallback>
                <p:oleObj name="Equation" r:id="rId4" imgW="152268" imgH="164957" progId="Equation.DSMT4">
                  <p:embed/>
                  <p:pic>
                    <p:nvPicPr>
                      <p:cNvPr id="0" name="Picture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1938" y="1412875"/>
                        <a:ext cx="298450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968375" y="2276475"/>
          <a:ext cx="34925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5" name="Equation" r:id="rId6" imgW="177492" imgH="177492" progId="Equation.DSMT4">
                  <p:embed/>
                </p:oleObj>
              </mc:Choice>
              <mc:Fallback>
                <p:oleObj name="Equation" r:id="rId6" imgW="177492" imgH="177492" progId="Equation.DSMT4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2276475"/>
                        <a:ext cx="349250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2565400" y="2322513"/>
          <a:ext cx="32385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6" name="Equation" r:id="rId8" imgW="164814" imgH="177492" progId="Equation.DSMT4">
                  <p:embed/>
                </p:oleObj>
              </mc:Choice>
              <mc:Fallback>
                <p:oleObj name="Equation" r:id="rId8" imgW="164814" imgH="177492" progId="Equation.DSMT4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5400" y="2322513"/>
                        <a:ext cx="323850" cy="34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2946400" y="1466850"/>
          <a:ext cx="3000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7" name="Equation" r:id="rId10" imgW="152268" imgH="164957" progId="Equation.DSMT4">
                  <p:embed/>
                </p:oleObj>
              </mc:Choice>
              <mc:Fallback>
                <p:oleObj name="Equation" r:id="rId10" imgW="152268" imgH="164957" progId="Equation.DSMT4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6400" y="1466850"/>
                        <a:ext cx="300038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4430713" y="2584450"/>
          <a:ext cx="300037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8" name="Equation" r:id="rId12" imgW="152268" imgH="164957" progId="Equation.DSMT4">
                  <p:embed/>
                </p:oleObj>
              </mc:Choice>
              <mc:Fallback>
                <p:oleObj name="Equation" r:id="rId12" imgW="152268" imgH="164957" progId="Equation.DSMT4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0713" y="2584450"/>
                        <a:ext cx="300037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5116513" y="1446213"/>
          <a:ext cx="34925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9" name="Equation" r:id="rId14" imgW="177492" imgH="177492" progId="Equation.DSMT4">
                  <p:embed/>
                </p:oleObj>
              </mc:Choice>
              <mc:Fallback>
                <p:oleObj name="Equation" r:id="rId14" imgW="177492" imgH="177492" progId="Equation.DSMT4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513" y="1446213"/>
                        <a:ext cx="349250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Smiley Face 11"/>
          <p:cNvSpPr/>
          <p:nvPr/>
        </p:nvSpPr>
        <p:spPr>
          <a:xfrm>
            <a:off x="4491038" y="2428875"/>
            <a:ext cx="119062" cy="101600"/>
          </a:xfrm>
          <a:prstGeom prst="smileyFace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3" name="Heart 12"/>
          <p:cNvSpPr/>
          <p:nvPr/>
        </p:nvSpPr>
        <p:spPr>
          <a:xfrm>
            <a:off x="1366838" y="2268538"/>
            <a:ext cx="90487" cy="69850"/>
          </a:xfrm>
          <a:prstGeom prst="hear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4" name="Isosceles Triangle 13"/>
          <p:cNvSpPr/>
          <p:nvPr/>
        </p:nvSpPr>
        <p:spPr>
          <a:xfrm>
            <a:off x="2370138" y="2276475"/>
            <a:ext cx="76200" cy="80963"/>
          </a:xfrm>
          <a:prstGeom prst="triangle">
            <a:avLst/>
          </a:prstGeom>
          <a:solidFill>
            <a:srgbClr val="00B05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5" name="Smiley Face 14"/>
          <p:cNvSpPr/>
          <p:nvPr/>
        </p:nvSpPr>
        <p:spPr>
          <a:xfrm>
            <a:off x="1622425" y="1785938"/>
            <a:ext cx="119063" cy="101600"/>
          </a:xfrm>
          <a:prstGeom prst="smileyFace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6" name="Heart 15"/>
          <p:cNvSpPr/>
          <p:nvPr/>
        </p:nvSpPr>
        <p:spPr>
          <a:xfrm>
            <a:off x="4943475" y="1700213"/>
            <a:ext cx="92075" cy="71437"/>
          </a:xfrm>
          <a:prstGeom prst="hear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7" name="Isosceles Triangle 16"/>
          <p:cNvSpPr/>
          <p:nvPr/>
        </p:nvSpPr>
        <p:spPr>
          <a:xfrm>
            <a:off x="3429000" y="1674813"/>
            <a:ext cx="74613" cy="82550"/>
          </a:xfrm>
          <a:prstGeom prst="triangle">
            <a:avLst/>
          </a:prstGeom>
          <a:solidFill>
            <a:srgbClr val="00B05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8" name="Object 8"/>
          <p:cNvGraphicFramePr>
            <a:graphicFrameLocks noChangeAspect="1"/>
          </p:cNvGraphicFramePr>
          <p:nvPr/>
        </p:nvGraphicFramePr>
        <p:xfrm>
          <a:off x="2025650" y="1722438"/>
          <a:ext cx="373063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0" name="Equation" r:id="rId16" imgW="190335" imgH="177646" progId="Equation.DSMT4">
                  <p:embed/>
                </p:oleObj>
              </mc:Choice>
              <mc:Fallback>
                <p:oleObj name="Equation" r:id="rId16" imgW="190335" imgH="177646" progId="Equation.DSMT4">
                  <p:embed/>
                  <p:pic>
                    <p:nvPicPr>
                      <p:cNvPr id="0" name="Picture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650" y="1722438"/>
                        <a:ext cx="373063" cy="34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9"/>
          <p:cNvGraphicFramePr>
            <a:graphicFrameLocks noChangeAspect="1"/>
          </p:cNvGraphicFramePr>
          <p:nvPr/>
        </p:nvGraphicFramePr>
        <p:xfrm>
          <a:off x="4879975" y="2012950"/>
          <a:ext cx="24765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1" name="Equation" r:id="rId18" imgW="126725" imgH="177415" progId="Equation.DSMT4">
                  <p:embed/>
                </p:oleObj>
              </mc:Choice>
              <mc:Fallback>
                <p:oleObj name="Equation" r:id="rId18" imgW="126725" imgH="177415" progId="Equation.DSMT4">
                  <p:embed/>
                  <p:pic>
                    <p:nvPicPr>
                      <p:cNvPr id="0" name="Picture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9975" y="2012950"/>
                        <a:ext cx="247650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0"/>
          <p:cNvGraphicFramePr>
            <a:graphicFrameLocks noChangeAspect="1"/>
          </p:cNvGraphicFramePr>
          <p:nvPr/>
        </p:nvGraphicFramePr>
        <p:xfrm>
          <a:off x="1631950" y="2447925"/>
          <a:ext cx="373063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2" name="Equation" r:id="rId20" imgW="190335" imgH="164957" progId="Equation.DSMT4">
                  <p:embed/>
                </p:oleObj>
              </mc:Choice>
              <mc:Fallback>
                <p:oleObj name="Equation" r:id="rId20" imgW="190335" imgH="164957" progId="Equation.DSMT4">
                  <p:embed/>
                  <p:pic>
                    <p:nvPicPr>
                      <p:cNvPr id="0" name="Picture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950" y="2447925"/>
                        <a:ext cx="373063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1"/>
          <p:cNvGraphicFramePr>
            <a:graphicFrameLocks noChangeAspect="1"/>
          </p:cNvGraphicFramePr>
          <p:nvPr/>
        </p:nvGraphicFramePr>
        <p:xfrm>
          <a:off x="1198563" y="1789113"/>
          <a:ext cx="249237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3" name="Equation" r:id="rId22" imgW="126780" imgH="164814" progId="Equation.DSMT4">
                  <p:embed/>
                </p:oleObj>
              </mc:Choice>
              <mc:Fallback>
                <p:oleObj name="Equation" r:id="rId22" imgW="126780" imgH="164814" progId="Equation.DSMT4">
                  <p:embed/>
                  <p:pic>
                    <p:nvPicPr>
                      <p:cNvPr id="0" name="Picture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8563" y="1789113"/>
                        <a:ext cx="249237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2"/>
          <p:cNvGraphicFramePr>
            <a:graphicFrameLocks noChangeAspect="1"/>
          </p:cNvGraphicFramePr>
          <p:nvPr/>
        </p:nvGraphicFramePr>
        <p:xfrm>
          <a:off x="4046538" y="1301750"/>
          <a:ext cx="371475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4" name="Equation" r:id="rId24" imgW="190335" imgH="177646" progId="Equation.DSMT4">
                  <p:embed/>
                </p:oleObj>
              </mc:Choice>
              <mc:Fallback>
                <p:oleObj name="Equation" r:id="rId24" imgW="190335" imgH="177646" progId="Equation.DSMT4">
                  <p:embed/>
                  <p:pic>
                    <p:nvPicPr>
                      <p:cNvPr id="0" name="Picture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6538" y="1301750"/>
                        <a:ext cx="371475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3"/>
          <p:cNvGraphicFramePr>
            <a:graphicFrameLocks noChangeAspect="1"/>
          </p:cNvGraphicFramePr>
          <p:nvPr/>
        </p:nvGraphicFramePr>
        <p:xfrm>
          <a:off x="3525838" y="2060575"/>
          <a:ext cx="37147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5" name="Equation" r:id="rId26" imgW="190335" imgH="177646" progId="Equation.DSMT4">
                  <p:embed/>
                </p:oleObj>
              </mc:Choice>
              <mc:Fallback>
                <p:oleObj name="Equation" r:id="rId26" imgW="190335" imgH="177646" progId="Equation.DSMT4">
                  <p:embed/>
                  <p:pic>
                    <p:nvPicPr>
                      <p:cNvPr id="0" name="Picture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5838" y="2060575"/>
                        <a:ext cx="371475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Isosceles Triangle 23"/>
          <p:cNvSpPr/>
          <p:nvPr/>
        </p:nvSpPr>
        <p:spPr>
          <a:xfrm rot="3948058">
            <a:off x="3359150" y="4319588"/>
            <a:ext cx="1951038" cy="982662"/>
          </a:xfrm>
          <a:prstGeom prst="triangle">
            <a:avLst>
              <a:gd name="adj" fmla="val 70253"/>
            </a:avLst>
          </a:prstGeom>
          <a:solidFill>
            <a:srgbClr val="FFFF00">
              <a:alpha val="36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5" name="Isosceles Triangle 24"/>
          <p:cNvSpPr/>
          <p:nvPr/>
        </p:nvSpPr>
        <p:spPr>
          <a:xfrm rot="16200000">
            <a:off x="1077912" y="4938713"/>
            <a:ext cx="1331913" cy="681038"/>
          </a:xfrm>
          <a:prstGeom prst="triangle">
            <a:avLst>
              <a:gd name="adj" fmla="val 70253"/>
            </a:avLst>
          </a:prstGeom>
          <a:solidFill>
            <a:srgbClr val="FFFF00">
              <a:alpha val="36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26" name="Object 14"/>
          <p:cNvGraphicFramePr>
            <a:graphicFrameLocks noChangeAspect="1"/>
          </p:cNvGraphicFramePr>
          <p:nvPr/>
        </p:nvGraphicFramePr>
        <p:xfrm>
          <a:off x="1968500" y="4291013"/>
          <a:ext cx="29845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" name="Equation" r:id="rId28" imgW="152268" imgH="164957" progId="Equation.DSMT4">
                  <p:embed/>
                </p:oleObj>
              </mc:Choice>
              <mc:Fallback>
                <p:oleObj name="Equation" r:id="rId28" imgW="152268" imgH="164957" progId="Equation.DSMT4">
                  <p:embed/>
                  <p:pic>
                    <p:nvPicPr>
                      <p:cNvPr id="0" name="Picture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0" y="4291013"/>
                        <a:ext cx="298450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5"/>
          <p:cNvGraphicFramePr>
            <a:graphicFrameLocks noChangeAspect="1"/>
          </p:cNvGraphicFramePr>
          <p:nvPr/>
        </p:nvGraphicFramePr>
        <p:xfrm>
          <a:off x="1131888" y="4846638"/>
          <a:ext cx="29845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7" name="Equation" r:id="rId30" imgW="152268" imgH="164957" progId="Equation.DSMT4">
                  <p:embed/>
                </p:oleObj>
              </mc:Choice>
              <mc:Fallback>
                <p:oleObj name="Equation" r:id="rId30" imgW="152268" imgH="164957" progId="Equation.DSMT4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8" y="4846638"/>
                        <a:ext cx="298450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6"/>
          <p:cNvGraphicFramePr>
            <a:graphicFrameLocks noChangeAspect="1"/>
          </p:cNvGraphicFramePr>
          <p:nvPr/>
        </p:nvGraphicFramePr>
        <p:xfrm>
          <a:off x="1957388" y="5924550"/>
          <a:ext cx="29845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8" name="Equation" r:id="rId32" imgW="152268" imgH="164957" progId="Equation.DSMT4">
                  <p:embed/>
                </p:oleObj>
              </mc:Choice>
              <mc:Fallback>
                <p:oleObj name="Equation" r:id="rId32" imgW="152268" imgH="164957" progId="Equation.DSMT4">
                  <p:embed/>
                  <p:pic>
                    <p:nvPicPr>
                      <p:cNvPr id="0" name="Picture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388" y="5924550"/>
                        <a:ext cx="298450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7"/>
          <p:cNvGraphicFramePr>
            <a:graphicFrameLocks noChangeAspect="1"/>
          </p:cNvGraphicFramePr>
          <p:nvPr/>
        </p:nvGraphicFramePr>
        <p:xfrm>
          <a:off x="3214688" y="3892550"/>
          <a:ext cx="325437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9" name="Equation" r:id="rId34" imgW="164814" imgH="177492" progId="Equation.DSMT4">
                  <p:embed/>
                </p:oleObj>
              </mc:Choice>
              <mc:Fallback>
                <p:oleObj name="Equation" r:id="rId34" imgW="164814" imgH="177492" progId="Equation.DSMT4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88" y="3892550"/>
                        <a:ext cx="325437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18"/>
          <p:cNvGraphicFramePr>
            <a:graphicFrameLocks noChangeAspect="1"/>
          </p:cNvGraphicFramePr>
          <p:nvPr/>
        </p:nvGraphicFramePr>
        <p:xfrm>
          <a:off x="4924425" y="4713288"/>
          <a:ext cx="325438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0" name="Equation" r:id="rId36" imgW="164885" imgH="164885" progId="Equation.DSMT4">
                  <p:embed/>
                </p:oleObj>
              </mc:Choice>
              <mc:Fallback>
                <p:oleObj name="Equation" r:id="rId36" imgW="164885" imgH="164885" progId="Equation.DSMT4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4425" y="4713288"/>
                        <a:ext cx="325438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19"/>
          <p:cNvGraphicFramePr>
            <a:graphicFrameLocks noChangeAspect="1"/>
          </p:cNvGraphicFramePr>
          <p:nvPr/>
        </p:nvGraphicFramePr>
        <p:xfrm>
          <a:off x="4114800" y="5867400"/>
          <a:ext cx="325438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1" name="Equation" r:id="rId38" imgW="164814" imgH="177492" progId="Equation.DSMT4">
                  <p:embed/>
                </p:oleObj>
              </mc:Choice>
              <mc:Fallback>
                <p:oleObj name="Equation" r:id="rId38" imgW="164814" imgH="177492" progId="Equation.DSMT4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5867400"/>
                        <a:ext cx="325438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Smiley Face 31"/>
          <p:cNvSpPr/>
          <p:nvPr/>
        </p:nvSpPr>
        <p:spPr>
          <a:xfrm>
            <a:off x="4238625" y="5673725"/>
            <a:ext cx="117475" cy="103188"/>
          </a:xfrm>
          <a:prstGeom prst="smileyFace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3" name="Heart 32"/>
          <p:cNvSpPr/>
          <p:nvPr/>
        </p:nvSpPr>
        <p:spPr>
          <a:xfrm>
            <a:off x="1481138" y="5003800"/>
            <a:ext cx="92075" cy="69850"/>
          </a:xfrm>
          <a:prstGeom prst="hear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4" name="Isosceles Triangle 33"/>
          <p:cNvSpPr/>
          <p:nvPr/>
        </p:nvSpPr>
        <p:spPr>
          <a:xfrm>
            <a:off x="1974850" y="5665788"/>
            <a:ext cx="76200" cy="80962"/>
          </a:xfrm>
          <a:prstGeom prst="triangle">
            <a:avLst/>
          </a:prstGeom>
          <a:solidFill>
            <a:srgbClr val="00B05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5" name="Smiley Face 34"/>
          <p:cNvSpPr/>
          <p:nvPr/>
        </p:nvSpPr>
        <p:spPr>
          <a:xfrm>
            <a:off x="1939925" y="4699000"/>
            <a:ext cx="119063" cy="103188"/>
          </a:xfrm>
          <a:prstGeom prst="smileyFace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6" name="Heart 35"/>
          <p:cNvSpPr/>
          <p:nvPr/>
        </p:nvSpPr>
        <p:spPr>
          <a:xfrm>
            <a:off x="4749800" y="4970463"/>
            <a:ext cx="92075" cy="69850"/>
          </a:xfrm>
          <a:prstGeom prst="hear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7" name="Isosceles Triangle 36"/>
          <p:cNvSpPr/>
          <p:nvPr/>
        </p:nvSpPr>
        <p:spPr>
          <a:xfrm>
            <a:off x="3662363" y="4303713"/>
            <a:ext cx="76200" cy="80962"/>
          </a:xfrm>
          <a:prstGeom prst="triangle">
            <a:avLst/>
          </a:prstGeom>
          <a:solidFill>
            <a:srgbClr val="00B05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38" name="Object 20"/>
          <p:cNvGraphicFramePr>
            <a:graphicFrameLocks noChangeAspect="1"/>
          </p:cNvGraphicFramePr>
          <p:nvPr/>
        </p:nvGraphicFramePr>
        <p:xfrm>
          <a:off x="2116138" y="5026025"/>
          <a:ext cx="398462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2" name="Equation" r:id="rId40" imgW="203024" imgH="164957" progId="Equation.DSMT4">
                  <p:embed/>
                </p:oleObj>
              </mc:Choice>
              <mc:Fallback>
                <p:oleObj name="Equation" r:id="rId40" imgW="203024" imgH="164957" progId="Equation.DSMT4">
                  <p:embed/>
                  <p:pic>
                    <p:nvPicPr>
                      <p:cNvPr id="0" name="Picture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6138" y="5026025"/>
                        <a:ext cx="398462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21"/>
          <p:cNvGraphicFramePr>
            <a:graphicFrameLocks noChangeAspect="1"/>
          </p:cNvGraphicFramePr>
          <p:nvPr/>
        </p:nvGraphicFramePr>
        <p:xfrm>
          <a:off x="4194175" y="4249738"/>
          <a:ext cx="423863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3" name="Equation" r:id="rId42" imgW="215619" imgH="177569" progId="Equation.DSMT4">
                  <p:embed/>
                </p:oleObj>
              </mc:Choice>
              <mc:Fallback>
                <p:oleObj name="Equation" r:id="rId42" imgW="215619" imgH="177569" progId="Equation.DSMT4">
                  <p:embed/>
                  <p:pic>
                    <p:nvPicPr>
                      <p:cNvPr id="0" name="Picture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4175" y="4249738"/>
                        <a:ext cx="423863" cy="34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22"/>
          <p:cNvGraphicFramePr>
            <a:graphicFrameLocks noChangeAspect="1"/>
          </p:cNvGraphicFramePr>
          <p:nvPr/>
        </p:nvGraphicFramePr>
        <p:xfrm>
          <a:off x="1377950" y="5362575"/>
          <a:ext cx="373063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4" name="Equation" r:id="rId44" imgW="190335" imgH="177646" progId="Equation.DSMT4">
                  <p:embed/>
                </p:oleObj>
              </mc:Choice>
              <mc:Fallback>
                <p:oleObj name="Equation" r:id="rId44" imgW="190335" imgH="177646" progId="Equation.DSMT4">
                  <p:embed/>
                  <p:pic>
                    <p:nvPicPr>
                      <p:cNvPr id="0" name="Picture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7950" y="5362575"/>
                        <a:ext cx="373063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23"/>
          <p:cNvGraphicFramePr>
            <a:graphicFrameLocks noChangeAspect="1"/>
          </p:cNvGraphicFramePr>
          <p:nvPr/>
        </p:nvGraphicFramePr>
        <p:xfrm>
          <a:off x="1430338" y="4524375"/>
          <a:ext cx="3746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5" name="Equation" r:id="rId46" imgW="190335" imgH="164957" progId="Equation.DSMT4">
                  <p:embed/>
                </p:oleObj>
              </mc:Choice>
              <mc:Fallback>
                <p:oleObj name="Equation" r:id="rId46" imgW="190335" imgH="164957" progId="Equation.DSMT4">
                  <p:embed/>
                  <p:pic>
                    <p:nvPicPr>
                      <p:cNvPr id="0" name="Picture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0338" y="4524375"/>
                        <a:ext cx="37465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24"/>
          <p:cNvGraphicFramePr>
            <a:graphicFrameLocks noChangeAspect="1"/>
          </p:cNvGraphicFramePr>
          <p:nvPr/>
        </p:nvGraphicFramePr>
        <p:xfrm>
          <a:off x="3484563" y="4938713"/>
          <a:ext cx="396875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6" name="Equation" r:id="rId48" imgW="202936" imgH="177569" progId="Equation.DSMT4">
                  <p:embed/>
                </p:oleObj>
              </mc:Choice>
              <mc:Fallback>
                <p:oleObj name="Equation" r:id="rId48" imgW="202936" imgH="177569" progId="Equation.DSMT4">
                  <p:embed/>
                  <p:pic>
                    <p:nvPicPr>
                      <p:cNvPr id="0" name="Picture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4563" y="4938713"/>
                        <a:ext cx="396875" cy="34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25"/>
          <p:cNvGraphicFramePr>
            <a:graphicFrameLocks noChangeAspect="1"/>
          </p:cNvGraphicFramePr>
          <p:nvPr/>
        </p:nvGraphicFramePr>
        <p:xfrm>
          <a:off x="4591050" y="5402263"/>
          <a:ext cx="37147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" name="Equation" r:id="rId50" imgW="190335" imgH="177646" progId="Equation.DSMT4">
                  <p:embed/>
                </p:oleObj>
              </mc:Choice>
              <mc:Fallback>
                <p:oleObj name="Equation" r:id="rId50" imgW="190335" imgH="177646" progId="Equation.DSMT4">
                  <p:embed/>
                  <p:pic>
                    <p:nvPicPr>
                      <p:cNvPr id="0" name="Picture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1050" y="5402263"/>
                        <a:ext cx="371475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0" name="Object 38"/>
          <p:cNvGraphicFramePr>
            <a:graphicFrameLocks noChangeAspect="1"/>
          </p:cNvGraphicFramePr>
          <p:nvPr/>
        </p:nvGraphicFramePr>
        <p:xfrm>
          <a:off x="5721350" y="1289050"/>
          <a:ext cx="134302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" name="Equation" r:id="rId52" imgW="621760" imgH="177646" progId="Equation.DSMT4">
                  <p:embed/>
                </p:oleObj>
              </mc:Choice>
              <mc:Fallback>
                <p:oleObj name="Equation" r:id="rId52" imgW="621760" imgH="177646" progId="Equation.DSMT4">
                  <p:embed/>
                  <p:pic>
                    <p:nvPicPr>
                      <p:cNvPr id="0" name="Picture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1350" y="1289050"/>
                        <a:ext cx="1343025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1" name="Object 39"/>
          <p:cNvGraphicFramePr>
            <a:graphicFrameLocks noChangeAspect="1"/>
          </p:cNvGraphicFramePr>
          <p:nvPr/>
        </p:nvGraphicFramePr>
        <p:xfrm>
          <a:off x="7104063" y="1303338"/>
          <a:ext cx="9588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" name="Equation" r:id="rId54" imgW="469696" imgH="177723" progId="Equation.DSMT4">
                  <p:embed/>
                </p:oleObj>
              </mc:Choice>
              <mc:Fallback>
                <p:oleObj name="Equation" r:id="rId54" imgW="469696" imgH="177723" progId="Equation.DSMT4">
                  <p:embed/>
                  <p:pic>
                    <p:nvPicPr>
                      <p:cNvPr id="0" name="Picture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4063" y="1303338"/>
                        <a:ext cx="95885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2" name="Object 40"/>
          <p:cNvGraphicFramePr>
            <a:graphicFrameLocks noChangeAspect="1"/>
          </p:cNvGraphicFramePr>
          <p:nvPr/>
        </p:nvGraphicFramePr>
        <p:xfrm>
          <a:off x="5740400" y="3930650"/>
          <a:ext cx="1260475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" name="Equation" r:id="rId56" imgW="583693" imgH="164957" progId="Equation.DSMT4">
                  <p:embed/>
                </p:oleObj>
              </mc:Choice>
              <mc:Fallback>
                <p:oleObj name="Equation" r:id="rId56" imgW="583693" imgH="164957" progId="Equation.DSMT4">
                  <p:embed/>
                  <p:pic>
                    <p:nvPicPr>
                      <p:cNvPr id="0" name="Picture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0400" y="3930650"/>
                        <a:ext cx="1260475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" name="Object 41"/>
          <p:cNvGraphicFramePr>
            <a:graphicFrameLocks noChangeAspect="1"/>
          </p:cNvGraphicFramePr>
          <p:nvPr/>
        </p:nvGraphicFramePr>
        <p:xfrm>
          <a:off x="7045325" y="3930650"/>
          <a:ext cx="9842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" name="Equation" r:id="rId58" imgW="482181" imgH="177646" progId="Equation.DSMT4">
                  <p:embed/>
                </p:oleObj>
              </mc:Choice>
              <mc:Fallback>
                <p:oleObj name="Equation" r:id="rId58" imgW="482181" imgH="177646" progId="Equation.DSMT4">
                  <p:embed/>
                  <p:pic>
                    <p:nvPicPr>
                      <p:cNvPr id="0" name="Picture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5325" y="3930650"/>
                        <a:ext cx="98425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Freeform 67"/>
          <p:cNvSpPr/>
          <p:nvPr/>
        </p:nvSpPr>
        <p:spPr>
          <a:xfrm>
            <a:off x="6305550" y="1733550"/>
            <a:ext cx="1389063" cy="346075"/>
          </a:xfrm>
          <a:custGeom>
            <a:avLst/>
            <a:gdLst>
              <a:gd name="connsiteX0" fmla="*/ 1389413 w 1389413"/>
              <a:gd name="connsiteY0" fmla="*/ 0 h 346364"/>
              <a:gd name="connsiteX1" fmla="*/ 605642 w 1389413"/>
              <a:gd name="connsiteY1" fmla="*/ 344385 h 346364"/>
              <a:gd name="connsiteX2" fmla="*/ 0 w 1389413"/>
              <a:gd name="connsiteY2" fmla="*/ 11876 h 346364"/>
              <a:gd name="connsiteX3" fmla="*/ 0 w 1389413"/>
              <a:gd name="connsiteY3" fmla="*/ 11876 h 346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9413" h="346364">
                <a:moveTo>
                  <a:pt x="1389413" y="0"/>
                </a:moveTo>
                <a:cubicBezTo>
                  <a:pt x="1113312" y="171203"/>
                  <a:pt x="837211" y="342406"/>
                  <a:pt x="605642" y="344385"/>
                </a:cubicBezTo>
                <a:cubicBezTo>
                  <a:pt x="374073" y="346364"/>
                  <a:pt x="0" y="11876"/>
                  <a:pt x="0" y="11876"/>
                </a:cubicBezTo>
                <a:lnTo>
                  <a:pt x="0" y="11876"/>
                </a:lnTo>
              </a:path>
            </a:pathLst>
          </a:custGeom>
          <a:ln w="285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69" name="Object 42"/>
          <p:cNvGraphicFramePr>
            <a:graphicFrameLocks noChangeAspect="1"/>
          </p:cNvGraphicFramePr>
          <p:nvPr/>
        </p:nvGraphicFramePr>
        <p:xfrm>
          <a:off x="6742113" y="2085975"/>
          <a:ext cx="382587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" name="Equation" r:id="rId60" imgW="253890" imgH="431613" progId="Equation.DSMT4">
                  <p:embed/>
                </p:oleObj>
              </mc:Choice>
              <mc:Fallback>
                <p:oleObj name="Equation" r:id="rId60" imgW="253890" imgH="431613" progId="Equation.DSMT4">
                  <p:embed/>
                  <p:pic>
                    <p:nvPicPr>
                      <p:cNvPr id="0" name="Picture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2113" y="2085975"/>
                        <a:ext cx="382587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Freeform 69"/>
          <p:cNvSpPr/>
          <p:nvPr/>
        </p:nvSpPr>
        <p:spPr>
          <a:xfrm>
            <a:off x="6245225" y="4368800"/>
            <a:ext cx="1389063" cy="346075"/>
          </a:xfrm>
          <a:custGeom>
            <a:avLst/>
            <a:gdLst>
              <a:gd name="connsiteX0" fmla="*/ 1389413 w 1389413"/>
              <a:gd name="connsiteY0" fmla="*/ 0 h 346364"/>
              <a:gd name="connsiteX1" fmla="*/ 605642 w 1389413"/>
              <a:gd name="connsiteY1" fmla="*/ 344385 h 346364"/>
              <a:gd name="connsiteX2" fmla="*/ 0 w 1389413"/>
              <a:gd name="connsiteY2" fmla="*/ 11876 h 346364"/>
              <a:gd name="connsiteX3" fmla="*/ 0 w 1389413"/>
              <a:gd name="connsiteY3" fmla="*/ 11876 h 346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9413" h="346364">
                <a:moveTo>
                  <a:pt x="1389413" y="0"/>
                </a:moveTo>
                <a:cubicBezTo>
                  <a:pt x="1113312" y="171203"/>
                  <a:pt x="837211" y="342406"/>
                  <a:pt x="605642" y="344385"/>
                </a:cubicBezTo>
                <a:cubicBezTo>
                  <a:pt x="374073" y="346364"/>
                  <a:pt x="0" y="11876"/>
                  <a:pt x="0" y="11876"/>
                </a:cubicBezTo>
                <a:lnTo>
                  <a:pt x="0" y="11876"/>
                </a:lnTo>
              </a:path>
            </a:pathLst>
          </a:custGeom>
          <a:ln w="28575"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71" name="Object 43"/>
          <p:cNvGraphicFramePr>
            <a:graphicFrameLocks noChangeAspect="1"/>
          </p:cNvGraphicFramePr>
          <p:nvPr/>
        </p:nvGraphicFramePr>
        <p:xfrm>
          <a:off x="6680200" y="4697413"/>
          <a:ext cx="38417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" name="Equation" r:id="rId62" imgW="253890" imgH="431613" progId="Equation.DSMT4">
                  <p:embed/>
                </p:oleObj>
              </mc:Choice>
              <mc:Fallback>
                <p:oleObj name="Equation" r:id="rId62" imgW="253890" imgH="431613" progId="Equation.DSMT4">
                  <p:embed/>
                  <p:pic>
                    <p:nvPicPr>
                      <p:cNvPr id="0" name="Picture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0200" y="4697413"/>
                        <a:ext cx="384175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1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64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278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7" grpId="0" animBg="1"/>
      <p:bldP spid="24" grpId="0" animBg="1"/>
      <p:bldP spid="25" grpId="0" animBg="1"/>
      <p:bldP spid="32" grpId="0" animBg="1"/>
      <p:bldP spid="34" grpId="0" animBg="1"/>
      <p:bldP spid="35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3000" dirty="0" smtClean="0">
                <a:solidFill>
                  <a:schemeClr val="tx2">
                    <a:satMod val="130000"/>
                  </a:schemeClr>
                </a:solidFill>
              </a:rPr>
              <a:t>Practice: Find the missing side “x”</a:t>
            </a:r>
            <a:endParaRPr lang="en-CA" sz="3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1116013" y="1709738"/>
            <a:ext cx="2006600" cy="2054225"/>
          </a:xfrm>
          <a:prstGeom prst="triangle">
            <a:avLst>
              <a:gd name="adj" fmla="val 75444"/>
            </a:avLst>
          </a:prstGeom>
          <a:solidFill>
            <a:schemeClr val="accent2">
              <a:lumMod val="40000"/>
              <a:lumOff val="60000"/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" name="Isosceles Triangle 4"/>
          <p:cNvSpPr/>
          <p:nvPr/>
        </p:nvSpPr>
        <p:spPr>
          <a:xfrm>
            <a:off x="1909763" y="1719263"/>
            <a:ext cx="952500" cy="952500"/>
          </a:xfrm>
          <a:prstGeom prst="triangle">
            <a:avLst>
              <a:gd name="adj" fmla="val 75444"/>
            </a:avLst>
          </a:prstGeom>
          <a:solidFill>
            <a:schemeClr val="accent2">
              <a:lumMod val="40000"/>
              <a:lumOff val="60000"/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7" name="Straight Arrow Connector 6"/>
          <p:cNvCxnSpPr/>
          <p:nvPr/>
        </p:nvCxnSpPr>
        <p:spPr>
          <a:xfrm rot="10800000" flipV="1">
            <a:off x="2244725" y="2671763"/>
            <a:ext cx="201613" cy="0"/>
          </a:xfrm>
          <a:prstGeom prst="straightConnector1">
            <a:avLst/>
          </a:prstGeom>
          <a:ln w="22225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1957388" y="3762375"/>
            <a:ext cx="201612" cy="0"/>
          </a:xfrm>
          <a:prstGeom prst="straightConnector1">
            <a:avLst/>
          </a:prstGeom>
          <a:ln w="22225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525713" y="1400175"/>
          <a:ext cx="28575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2" name="Equation" r:id="rId4" imgW="152268" imgH="164957" progId="Equation.DSMT4">
                  <p:embed/>
                </p:oleObj>
              </mc:Choice>
              <mc:Fallback>
                <p:oleObj name="Equation" r:id="rId4" imgW="152268" imgH="164957" progId="Equation.DSMT4">
                  <p:embed/>
                  <p:pic>
                    <p:nvPicPr>
                      <p:cNvPr id="0" name="Picture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5713" y="1400175"/>
                        <a:ext cx="28575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923925" y="3709988"/>
          <a:ext cx="217488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3" name="Equation" r:id="rId6" imgW="152268" imgH="164957" progId="Equation.DSMT4">
                  <p:embed/>
                </p:oleObj>
              </mc:Choice>
              <mc:Fallback>
                <p:oleObj name="Equation" r:id="rId6" imgW="152268" imgH="164957" progId="Equation.DSMT4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3709988"/>
                        <a:ext cx="217488" cy="233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3114675" y="3690938"/>
          <a:ext cx="234950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4" name="Equation" r:id="rId8" imgW="164814" imgH="177492" progId="Equation.DSMT4">
                  <p:embed/>
                </p:oleObj>
              </mc:Choice>
              <mc:Fallback>
                <p:oleObj name="Equation" r:id="rId8" imgW="164814" imgH="177492" progId="Equation.DSMT4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4675" y="3690938"/>
                        <a:ext cx="234950" cy="252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2833688" y="2551113"/>
          <a:ext cx="254000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5" name="Equation" r:id="rId10" imgW="177492" imgH="164814" progId="Equation.DSMT4">
                  <p:embed/>
                </p:oleObj>
              </mc:Choice>
              <mc:Fallback>
                <p:oleObj name="Equation" r:id="rId10" imgW="177492" imgH="164814" progId="Equation.DSMT4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3688" y="2551113"/>
                        <a:ext cx="254000" cy="233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1681163" y="2528888"/>
          <a:ext cx="234950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6" name="Equation" r:id="rId12" imgW="164885" imgH="164885" progId="Equation.DSMT4">
                  <p:embed/>
                </p:oleObj>
              </mc:Choice>
              <mc:Fallback>
                <p:oleObj name="Equation" r:id="rId12" imgW="164885" imgH="164885" progId="Equation.DSMT4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1163" y="2528888"/>
                        <a:ext cx="234950" cy="233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1960563" y="3838575"/>
          <a:ext cx="331787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7" name="Equation" r:id="rId14" imgW="190335" imgH="177646" progId="Equation.DSMT4">
                  <p:embed/>
                </p:oleObj>
              </mc:Choice>
              <mc:Fallback>
                <p:oleObj name="Equation" r:id="rId14" imgW="190335" imgH="177646" progId="Equation.DSMT4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0563" y="3838575"/>
                        <a:ext cx="331787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2255838" y="2713038"/>
          <a:ext cx="22066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8" name="Equation" r:id="rId16" imgW="126725" imgH="177415" progId="Equation.DSMT4">
                  <p:embed/>
                </p:oleObj>
              </mc:Choice>
              <mc:Fallback>
                <p:oleObj name="Equation" r:id="rId16" imgW="126725" imgH="177415" progId="Equation.DSMT4">
                  <p:embed/>
                  <p:pic>
                    <p:nvPicPr>
                      <p:cNvPr id="0" name="Picture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5838" y="2713038"/>
                        <a:ext cx="220662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2032000" y="1895475"/>
          <a:ext cx="19843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9" name="Equation" r:id="rId18" imgW="114102" imgH="177492" progId="Equation.DSMT4">
                  <p:embed/>
                </p:oleObj>
              </mc:Choice>
              <mc:Fallback>
                <p:oleObj name="Equation" r:id="rId18" imgW="114102" imgH="177492" progId="Equation.DSMT4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1895475"/>
                        <a:ext cx="198438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1333500" y="2952750"/>
          <a:ext cx="220663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0" name="Equation" r:id="rId20" imgW="126835" imgH="139518" progId="Equation.DSMT4">
                  <p:embed/>
                </p:oleObj>
              </mc:Choice>
              <mc:Fallback>
                <p:oleObj name="Equation" r:id="rId20" imgW="126835" imgH="139518" progId="Equation.DSMT4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0" y="2952750"/>
                        <a:ext cx="220663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Smiley Face 17"/>
          <p:cNvSpPr/>
          <p:nvPr/>
        </p:nvSpPr>
        <p:spPr>
          <a:xfrm>
            <a:off x="2033588" y="2524125"/>
            <a:ext cx="117475" cy="101600"/>
          </a:xfrm>
          <a:prstGeom prst="smileyFace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9" name="Smiley Face 18"/>
          <p:cNvSpPr/>
          <p:nvPr/>
        </p:nvSpPr>
        <p:spPr>
          <a:xfrm>
            <a:off x="1223963" y="3625850"/>
            <a:ext cx="117475" cy="101600"/>
          </a:xfrm>
          <a:prstGeom prst="smileyFace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0" name="Heart 19"/>
          <p:cNvSpPr/>
          <p:nvPr/>
        </p:nvSpPr>
        <p:spPr>
          <a:xfrm>
            <a:off x="2697163" y="2528888"/>
            <a:ext cx="104775" cy="119062"/>
          </a:xfrm>
          <a:prstGeom prst="hear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1" name="Heart 20"/>
          <p:cNvSpPr/>
          <p:nvPr/>
        </p:nvSpPr>
        <p:spPr>
          <a:xfrm>
            <a:off x="2955925" y="3608388"/>
            <a:ext cx="106363" cy="119062"/>
          </a:xfrm>
          <a:prstGeom prst="hear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2" name="Isosceles Triangle 21"/>
          <p:cNvSpPr/>
          <p:nvPr/>
        </p:nvSpPr>
        <p:spPr>
          <a:xfrm>
            <a:off x="6743700" y="1660525"/>
            <a:ext cx="2006600" cy="2054225"/>
          </a:xfrm>
          <a:prstGeom prst="triangle">
            <a:avLst>
              <a:gd name="adj" fmla="val 75444"/>
            </a:avLst>
          </a:prstGeom>
          <a:solidFill>
            <a:schemeClr val="accent2">
              <a:lumMod val="40000"/>
              <a:lumOff val="60000"/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3" name="Isosceles Triangle 22"/>
          <p:cNvSpPr/>
          <p:nvPr/>
        </p:nvSpPr>
        <p:spPr>
          <a:xfrm>
            <a:off x="3927475" y="1693863"/>
            <a:ext cx="950913" cy="952500"/>
          </a:xfrm>
          <a:prstGeom prst="triangle">
            <a:avLst>
              <a:gd name="adj" fmla="val 75444"/>
            </a:avLst>
          </a:prstGeom>
          <a:solidFill>
            <a:schemeClr val="accent2">
              <a:lumMod val="40000"/>
              <a:lumOff val="60000"/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8169275" y="1428750"/>
          <a:ext cx="217488" cy="23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1" name="Equation" r:id="rId22" imgW="152268" imgH="164957" progId="Equation.DSMT4">
                  <p:embed/>
                </p:oleObj>
              </mc:Choice>
              <mc:Fallback>
                <p:oleObj name="Equation" r:id="rId22" imgW="152268" imgH="164957" progId="Equation.DSMT4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9275" y="1428750"/>
                        <a:ext cx="217488" cy="233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6567488" y="3663950"/>
          <a:ext cx="217487" cy="23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2" name="Equation" r:id="rId23" imgW="152268" imgH="164957" progId="Equation.DSMT4">
                  <p:embed/>
                </p:oleObj>
              </mc:Choice>
              <mc:Fallback>
                <p:oleObj name="Equation" r:id="rId23" imgW="152268" imgH="164957" progId="Equation.DSMT4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7488" y="3663950"/>
                        <a:ext cx="217487" cy="233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9" name="Object 13"/>
          <p:cNvGraphicFramePr>
            <a:graphicFrameLocks noChangeAspect="1"/>
          </p:cNvGraphicFramePr>
          <p:nvPr/>
        </p:nvGraphicFramePr>
        <p:xfrm>
          <a:off x="8758238" y="3644900"/>
          <a:ext cx="23495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3" name="Equation" r:id="rId24" imgW="164814" imgH="177492" progId="Equation.DSMT4">
                  <p:embed/>
                </p:oleObj>
              </mc:Choice>
              <mc:Fallback>
                <p:oleObj name="Equation" r:id="rId24" imgW="164814" imgH="177492" progId="Equation.DSMT4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58238" y="3644900"/>
                        <a:ext cx="234950" cy="252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0" name="Object 14"/>
          <p:cNvGraphicFramePr>
            <a:graphicFrameLocks noChangeAspect="1"/>
          </p:cNvGraphicFramePr>
          <p:nvPr/>
        </p:nvGraphicFramePr>
        <p:xfrm>
          <a:off x="4581525" y="1512888"/>
          <a:ext cx="217488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4" name="Equation" r:id="rId25" imgW="152268" imgH="164957" progId="Equation.DSMT4">
                  <p:embed/>
                </p:oleObj>
              </mc:Choice>
              <mc:Fallback>
                <p:oleObj name="Equation" r:id="rId25" imgW="152268" imgH="164957" progId="Equation.DSMT4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1525" y="1512888"/>
                        <a:ext cx="217488" cy="233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1" name="Object 15"/>
          <p:cNvGraphicFramePr>
            <a:graphicFrameLocks noChangeAspect="1"/>
          </p:cNvGraphicFramePr>
          <p:nvPr/>
        </p:nvGraphicFramePr>
        <p:xfrm>
          <a:off x="4889500" y="2589213"/>
          <a:ext cx="254000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5" name="Equation" r:id="rId26" imgW="177492" imgH="164814" progId="Equation.DSMT4">
                  <p:embed/>
                </p:oleObj>
              </mc:Choice>
              <mc:Fallback>
                <p:oleObj name="Equation" r:id="rId26" imgW="177492" imgH="164814" progId="Equation.DSMT4">
                  <p:embed/>
                  <p:pic>
                    <p:nvPicPr>
                      <p:cNvPr id="0" name="Picture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0" y="2589213"/>
                        <a:ext cx="254000" cy="233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2" name="Object 16"/>
          <p:cNvGraphicFramePr>
            <a:graphicFrameLocks noChangeAspect="1"/>
          </p:cNvGraphicFramePr>
          <p:nvPr/>
        </p:nvGraphicFramePr>
        <p:xfrm>
          <a:off x="3736975" y="2566988"/>
          <a:ext cx="234950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6" name="Equation" r:id="rId27" imgW="164885" imgH="164885" progId="Equation.DSMT4">
                  <p:embed/>
                </p:oleObj>
              </mc:Choice>
              <mc:Fallback>
                <p:oleObj name="Equation" r:id="rId27" imgW="164885" imgH="164885" progId="Equation.DSMT4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6975" y="2566988"/>
                        <a:ext cx="234950" cy="233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Smiley Face 29"/>
          <p:cNvSpPr/>
          <p:nvPr/>
        </p:nvSpPr>
        <p:spPr>
          <a:xfrm>
            <a:off x="4049713" y="2509838"/>
            <a:ext cx="119062" cy="101600"/>
          </a:xfrm>
          <a:prstGeom prst="smileyFace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1" name="Heart 30"/>
          <p:cNvSpPr/>
          <p:nvPr/>
        </p:nvSpPr>
        <p:spPr>
          <a:xfrm>
            <a:off x="4713288" y="2514600"/>
            <a:ext cx="106362" cy="119063"/>
          </a:xfrm>
          <a:prstGeom prst="hear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3" name="Smiley Face 32"/>
          <p:cNvSpPr/>
          <p:nvPr/>
        </p:nvSpPr>
        <p:spPr>
          <a:xfrm>
            <a:off x="6873875" y="3563938"/>
            <a:ext cx="119063" cy="101600"/>
          </a:xfrm>
          <a:prstGeom prst="smileyFace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4" name="Heart 33"/>
          <p:cNvSpPr/>
          <p:nvPr/>
        </p:nvSpPr>
        <p:spPr>
          <a:xfrm>
            <a:off x="8570913" y="3557588"/>
            <a:ext cx="106362" cy="119062"/>
          </a:xfrm>
          <a:prstGeom prst="hear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4113" name="Object 17"/>
          <p:cNvGraphicFramePr>
            <a:graphicFrameLocks noChangeAspect="1"/>
          </p:cNvGraphicFramePr>
          <p:nvPr/>
        </p:nvGraphicFramePr>
        <p:xfrm>
          <a:off x="3570288" y="3341688"/>
          <a:ext cx="1468437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7" name="Equation" r:id="rId28" imgW="609336" imgH="165028" progId="Equation.DSMT4">
                  <p:embed/>
                </p:oleObj>
              </mc:Choice>
              <mc:Fallback>
                <p:oleObj name="Equation" r:id="rId28" imgW="609336" imgH="165028" progId="Equation.DSMT4">
                  <p:embed/>
                  <p:pic>
                    <p:nvPicPr>
                      <p:cNvPr id="0" name="Picture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0288" y="3341688"/>
                        <a:ext cx="1468437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4" name="Object 18"/>
          <p:cNvGraphicFramePr>
            <a:graphicFrameLocks noChangeAspect="1"/>
          </p:cNvGraphicFramePr>
          <p:nvPr/>
        </p:nvGraphicFramePr>
        <p:xfrm>
          <a:off x="4964113" y="3313113"/>
          <a:ext cx="113188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8" name="Equation" r:id="rId30" imgW="469696" imgH="177723" progId="Equation.DSMT4">
                  <p:embed/>
                </p:oleObj>
              </mc:Choice>
              <mc:Fallback>
                <p:oleObj name="Equation" r:id="rId30" imgW="469696" imgH="177723" progId="Equation.DSMT4">
                  <p:embed/>
                  <p:pic>
                    <p:nvPicPr>
                      <p:cNvPr id="0" name="Picture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4113" y="3313113"/>
                        <a:ext cx="1131887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5" name="Object 19"/>
          <p:cNvGraphicFramePr>
            <a:graphicFrameLocks noChangeAspect="1"/>
          </p:cNvGraphicFramePr>
          <p:nvPr/>
        </p:nvGraphicFramePr>
        <p:xfrm>
          <a:off x="7639050" y="3746500"/>
          <a:ext cx="33178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" name="Equation" r:id="rId32" imgW="190335" imgH="177646" progId="Equation.DSMT4">
                  <p:embed/>
                </p:oleObj>
              </mc:Choice>
              <mc:Fallback>
                <p:oleObj name="Equation" r:id="rId32" imgW="190335" imgH="177646" progId="Equation.DSMT4">
                  <p:embed/>
                  <p:pic>
                    <p:nvPicPr>
                      <p:cNvPr id="0" name="Picture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9050" y="3746500"/>
                        <a:ext cx="331788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6" name="Object 20"/>
          <p:cNvGraphicFramePr>
            <a:graphicFrameLocks noChangeAspect="1"/>
          </p:cNvGraphicFramePr>
          <p:nvPr/>
        </p:nvGraphicFramePr>
        <p:xfrm>
          <a:off x="4300538" y="2655888"/>
          <a:ext cx="22066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0" name="Equation" r:id="rId33" imgW="126725" imgH="177415" progId="Equation.DSMT4">
                  <p:embed/>
                </p:oleObj>
              </mc:Choice>
              <mc:Fallback>
                <p:oleObj name="Equation" r:id="rId33" imgW="126725" imgH="177415" progId="Equation.DSMT4">
                  <p:embed/>
                  <p:pic>
                    <p:nvPicPr>
                      <p:cNvPr id="0" name="Picture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0538" y="2655888"/>
                        <a:ext cx="220662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8" name="Object 22"/>
          <p:cNvGraphicFramePr>
            <a:graphicFrameLocks noChangeAspect="1"/>
          </p:cNvGraphicFramePr>
          <p:nvPr/>
        </p:nvGraphicFramePr>
        <p:xfrm>
          <a:off x="4087813" y="1885950"/>
          <a:ext cx="198437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1" name="Equation" r:id="rId34" imgW="114102" imgH="177492" progId="Equation.DSMT4">
                  <p:embed/>
                </p:oleObj>
              </mc:Choice>
              <mc:Fallback>
                <p:oleObj name="Equation" r:id="rId34" imgW="114102" imgH="177492" progId="Equation.DSMT4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7813" y="1885950"/>
                        <a:ext cx="198437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Freeform 41"/>
          <p:cNvSpPr/>
          <p:nvPr/>
        </p:nvSpPr>
        <p:spPr>
          <a:xfrm>
            <a:off x="4241800" y="3713163"/>
            <a:ext cx="1390650" cy="347662"/>
          </a:xfrm>
          <a:custGeom>
            <a:avLst/>
            <a:gdLst>
              <a:gd name="connsiteX0" fmla="*/ 1389413 w 1389413"/>
              <a:gd name="connsiteY0" fmla="*/ 0 h 346364"/>
              <a:gd name="connsiteX1" fmla="*/ 605642 w 1389413"/>
              <a:gd name="connsiteY1" fmla="*/ 344385 h 346364"/>
              <a:gd name="connsiteX2" fmla="*/ 0 w 1389413"/>
              <a:gd name="connsiteY2" fmla="*/ 11876 h 346364"/>
              <a:gd name="connsiteX3" fmla="*/ 0 w 1389413"/>
              <a:gd name="connsiteY3" fmla="*/ 11876 h 346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9413" h="346364">
                <a:moveTo>
                  <a:pt x="1389413" y="0"/>
                </a:moveTo>
                <a:cubicBezTo>
                  <a:pt x="1113312" y="171203"/>
                  <a:pt x="837211" y="342406"/>
                  <a:pt x="605642" y="344385"/>
                </a:cubicBezTo>
                <a:cubicBezTo>
                  <a:pt x="374073" y="346364"/>
                  <a:pt x="0" y="11876"/>
                  <a:pt x="0" y="11876"/>
                </a:cubicBezTo>
                <a:lnTo>
                  <a:pt x="0" y="11876"/>
                </a:lnTo>
              </a:path>
            </a:pathLst>
          </a:custGeom>
          <a:ln w="28575"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43" name="Object 23"/>
          <p:cNvGraphicFramePr>
            <a:graphicFrameLocks noChangeAspect="1"/>
          </p:cNvGraphicFramePr>
          <p:nvPr/>
        </p:nvGraphicFramePr>
        <p:xfrm>
          <a:off x="4678363" y="4043363"/>
          <a:ext cx="382587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2" name="Equation" r:id="rId35" imgW="253890" imgH="431613" progId="Equation.DSMT4">
                  <p:embed/>
                </p:oleObj>
              </mc:Choice>
              <mc:Fallback>
                <p:oleObj name="Equation" r:id="rId35" imgW="253890" imgH="431613" progId="Equation.DSMT4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8363" y="4043363"/>
                        <a:ext cx="382587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0" name="Object 24"/>
          <p:cNvGraphicFramePr>
            <a:graphicFrameLocks noChangeAspect="1"/>
          </p:cNvGraphicFramePr>
          <p:nvPr/>
        </p:nvGraphicFramePr>
        <p:xfrm>
          <a:off x="7150100" y="2420938"/>
          <a:ext cx="37465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3" name="Equation" r:id="rId37" imgW="215619" imgH="177569" progId="Equation.DSMT4">
                  <p:embed/>
                </p:oleObj>
              </mc:Choice>
              <mc:Fallback>
                <p:oleObj name="Equation" r:id="rId37" imgW="215619" imgH="177569" progId="Equation.DSMT4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0100" y="2420938"/>
                        <a:ext cx="37465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1" name="Object 25"/>
          <p:cNvGraphicFramePr>
            <a:graphicFrameLocks noChangeAspect="1"/>
          </p:cNvGraphicFramePr>
          <p:nvPr/>
        </p:nvGraphicFramePr>
        <p:xfrm>
          <a:off x="6283325" y="4524375"/>
          <a:ext cx="2282825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4" name="Equation" r:id="rId39" imgW="685502" imgH="177723" progId="Equation.DSMT4">
                  <p:embed/>
                </p:oleObj>
              </mc:Choice>
              <mc:Fallback>
                <p:oleObj name="Equation" r:id="rId39" imgW="685502" imgH="177723" progId="Equation.DSMT4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3325" y="4524375"/>
                        <a:ext cx="2282825" cy="59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2" name="Object 26"/>
          <p:cNvGraphicFramePr>
            <a:graphicFrameLocks noChangeAspect="1"/>
          </p:cNvGraphicFramePr>
          <p:nvPr/>
        </p:nvGraphicFramePr>
        <p:xfrm>
          <a:off x="6327775" y="5127625"/>
          <a:ext cx="14795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5" name="Equation" r:id="rId41" imgW="444114" imgH="177646" progId="Equation.DSMT4">
                  <p:embed/>
                </p:oleObj>
              </mc:Choice>
              <mc:Fallback>
                <p:oleObj name="Equation" r:id="rId41" imgW="444114" imgH="177646" progId="Equation.DSMT4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7775" y="5127625"/>
                        <a:ext cx="147955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30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4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787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2" grpId="0" animBg="1"/>
      <p:bldP spid="23" grpId="0" animBg="1"/>
      <p:bldP spid="30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831137" cy="6635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CA" sz="3300" dirty="0" smtClean="0">
                <a:solidFill>
                  <a:schemeClr val="tx2">
                    <a:satMod val="130000"/>
                  </a:schemeClr>
                </a:solidFill>
              </a:rPr>
              <a:t>Practice: Find the missing side “x”</a:t>
            </a:r>
            <a:endParaRPr lang="en-CA" sz="33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Right Triangle 3"/>
          <p:cNvSpPr/>
          <p:nvPr/>
        </p:nvSpPr>
        <p:spPr>
          <a:xfrm flipH="1">
            <a:off x="760413" y="1163638"/>
            <a:ext cx="2879725" cy="2160587"/>
          </a:xfrm>
          <a:prstGeom prst="rtTriangle">
            <a:avLst/>
          </a:prstGeom>
          <a:solidFill>
            <a:srgbClr val="FFC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914525" y="1355725"/>
          <a:ext cx="60960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2" name="Equation" r:id="rId4" imgW="215619" imgH="177569" progId="Equation.DSMT4">
                  <p:embed/>
                </p:oleObj>
              </mc:Choice>
              <mc:Fallback>
                <p:oleObj name="Equation" r:id="rId4" imgW="215619" imgH="177569" progId="Equation.DSMT4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4525" y="1355725"/>
                        <a:ext cx="609600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2087563" y="3344863"/>
          <a:ext cx="3302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3" name="Equation" r:id="rId6" imgW="190335" imgH="177646" progId="Equation.DSMT4">
                  <p:embed/>
                </p:oleObj>
              </mc:Choice>
              <mc:Fallback>
                <p:oleObj name="Equation" r:id="rId6" imgW="190335" imgH="177646" progId="Equation.DSMT4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563" y="3344863"/>
                        <a:ext cx="33020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3657600" y="1958975"/>
          <a:ext cx="33020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4" name="Equation" r:id="rId8" imgW="190335" imgH="164957" progId="Equation.DSMT4">
                  <p:embed/>
                </p:oleObj>
              </mc:Choice>
              <mc:Fallback>
                <p:oleObj name="Equation" r:id="rId8" imgW="190335" imgH="164957" progId="Equation.DSMT4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958975"/>
                        <a:ext cx="330200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/>
          <p:cNvCxnSpPr>
            <a:stCxn id="4" idx="2"/>
          </p:cNvCxnSpPr>
          <p:nvPr/>
        </p:nvCxnSpPr>
        <p:spPr>
          <a:xfrm rot="5400000" flipH="1">
            <a:off x="2467769" y="2151857"/>
            <a:ext cx="1519237" cy="8255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2624932" y="1947068"/>
            <a:ext cx="177800" cy="106363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757488" y="1968500"/>
            <a:ext cx="150812" cy="112713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2932113" y="2346325"/>
          <a:ext cx="219075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5" name="Equation" r:id="rId10" imgW="126835" imgH="139518" progId="Equation.DSMT4">
                  <p:embed/>
                </p:oleObj>
              </mc:Choice>
              <mc:Fallback>
                <p:oleObj name="Equation" r:id="rId10" imgW="126835" imgH="139518" progId="Equation.DSMT4">
                  <p:embed/>
                  <p:pic>
                    <p:nvPicPr>
                      <p:cNvPr id="0" name="Picture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2113" y="2346325"/>
                        <a:ext cx="219075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3508375" y="881063"/>
          <a:ext cx="28575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6" name="Equation" r:id="rId12" imgW="152268" imgH="164957" progId="Equation.DSMT4">
                  <p:embed/>
                </p:oleObj>
              </mc:Choice>
              <mc:Fallback>
                <p:oleObj name="Equation" r:id="rId12" imgW="152268" imgH="164957" progId="Equation.DSMT4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375" y="881063"/>
                        <a:ext cx="28575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490538" y="3240088"/>
          <a:ext cx="28575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7" name="Equation" r:id="rId14" imgW="152268" imgH="164957" progId="Equation.DSMT4">
                  <p:embed/>
                </p:oleObj>
              </mc:Choice>
              <mc:Fallback>
                <p:oleObj name="Equation" r:id="rId14" imgW="152268" imgH="164957" progId="Equation.DSMT4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8" y="3240088"/>
                        <a:ext cx="28575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3657600" y="3225800"/>
          <a:ext cx="309563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8" name="Equation" r:id="rId16" imgW="164814" imgH="177492" progId="Equation.DSMT4">
                  <p:embed/>
                </p:oleObj>
              </mc:Choice>
              <mc:Fallback>
                <p:oleObj name="Equation" r:id="rId16" imgW="164814" imgH="177492" progId="Equation.DSMT4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225800"/>
                        <a:ext cx="309563" cy="33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2571750" y="1547813"/>
          <a:ext cx="333375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9" name="Equation" r:id="rId18" imgW="177492" imgH="164814" progId="Equation.DSMT4">
                  <p:embed/>
                </p:oleObj>
              </mc:Choice>
              <mc:Fallback>
                <p:oleObj name="Equation" r:id="rId18" imgW="177492" imgH="164814" progId="Equation.DSMT4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1547813"/>
                        <a:ext cx="333375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Connector 23"/>
          <p:cNvCxnSpPr/>
          <p:nvPr/>
        </p:nvCxnSpPr>
        <p:spPr>
          <a:xfrm>
            <a:off x="3441700" y="3117850"/>
            <a:ext cx="215900" cy="635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3345656" y="3223419"/>
            <a:ext cx="212725" cy="1588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ight Triangle 30"/>
          <p:cNvSpPr/>
          <p:nvPr/>
        </p:nvSpPr>
        <p:spPr>
          <a:xfrm flipH="1">
            <a:off x="5815013" y="985838"/>
            <a:ext cx="2879725" cy="2159000"/>
          </a:xfrm>
          <a:prstGeom prst="rtTriangle">
            <a:avLst/>
          </a:prstGeom>
          <a:solidFill>
            <a:srgbClr val="FFC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8564563" y="671513"/>
          <a:ext cx="28575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0" name="Equation" r:id="rId20" imgW="152268" imgH="164957" progId="Equation.DSMT4">
                  <p:embed/>
                </p:oleObj>
              </mc:Choice>
              <mc:Fallback>
                <p:oleObj name="Equation" r:id="rId20" imgW="152268" imgH="164957" progId="Equation.DSMT4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64563" y="671513"/>
                        <a:ext cx="28575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5530850" y="3062288"/>
          <a:ext cx="28575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1" name="Equation" r:id="rId21" imgW="152268" imgH="164957" progId="Equation.DSMT4">
                  <p:embed/>
                </p:oleObj>
              </mc:Choice>
              <mc:Fallback>
                <p:oleObj name="Equation" r:id="rId21" imgW="152268" imgH="164957" progId="Equation.DSMT4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0850" y="3062288"/>
                        <a:ext cx="28575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8697913" y="3048000"/>
          <a:ext cx="309562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2" name="Equation" r:id="rId22" imgW="164814" imgH="177492" progId="Equation.DSMT4">
                  <p:embed/>
                </p:oleObj>
              </mc:Choice>
              <mc:Fallback>
                <p:oleObj name="Equation" r:id="rId22" imgW="164814" imgH="177492" progId="Equation.DSMT4">
                  <p:embed/>
                  <p:pic>
                    <p:nvPicPr>
                      <p:cNvPr id="0" name="Picture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7913" y="3048000"/>
                        <a:ext cx="309562" cy="33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3" name="Object 13"/>
          <p:cNvGraphicFramePr>
            <a:graphicFrameLocks noChangeAspect="1"/>
          </p:cNvGraphicFramePr>
          <p:nvPr/>
        </p:nvGraphicFramePr>
        <p:xfrm>
          <a:off x="6842125" y="1843088"/>
          <a:ext cx="37465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3" name="Equation" r:id="rId23" imgW="215619" imgH="177569" progId="Equation.DSMT4">
                  <p:embed/>
                </p:oleObj>
              </mc:Choice>
              <mc:Fallback>
                <p:oleObj name="Equation" r:id="rId23" imgW="215619" imgH="177569" progId="Equation.DSMT4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25" y="1843088"/>
                        <a:ext cx="37465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5" name="Object 15"/>
          <p:cNvGraphicFramePr>
            <a:graphicFrameLocks noChangeAspect="1"/>
          </p:cNvGraphicFramePr>
          <p:nvPr/>
        </p:nvGraphicFramePr>
        <p:xfrm>
          <a:off x="8697913" y="1858963"/>
          <a:ext cx="33020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4" name="Equation" r:id="rId24" imgW="190335" imgH="164957" progId="Equation.DSMT4">
                  <p:embed/>
                </p:oleObj>
              </mc:Choice>
              <mc:Fallback>
                <p:oleObj name="Equation" r:id="rId24" imgW="190335" imgH="164957" progId="Equation.DSMT4">
                  <p:embed/>
                  <p:pic>
                    <p:nvPicPr>
                      <p:cNvPr id="0" name="Picture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7913" y="1858963"/>
                        <a:ext cx="330200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Isosceles Triangle 38"/>
          <p:cNvSpPr/>
          <p:nvPr/>
        </p:nvSpPr>
        <p:spPr>
          <a:xfrm>
            <a:off x="5991225" y="4367213"/>
            <a:ext cx="2806700" cy="1528762"/>
          </a:xfrm>
          <a:prstGeom prst="triangle">
            <a:avLst>
              <a:gd name="adj" fmla="val 69277"/>
            </a:avLst>
          </a:prstGeom>
          <a:solidFill>
            <a:srgbClr val="FFC000">
              <a:alpha val="46000"/>
            </a:srgbClr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136" name="Object 16"/>
          <p:cNvGraphicFramePr>
            <a:graphicFrameLocks noChangeAspect="1"/>
          </p:cNvGraphicFramePr>
          <p:nvPr/>
        </p:nvGraphicFramePr>
        <p:xfrm>
          <a:off x="5651500" y="5805488"/>
          <a:ext cx="28575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5" name="Equation" r:id="rId25" imgW="152268" imgH="164957" progId="Equation.DSMT4">
                  <p:embed/>
                </p:oleObj>
              </mc:Choice>
              <mc:Fallback>
                <p:oleObj name="Equation" r:id="rId25" imgW="152268" imgH="164957" progId="Equation.DSMT4">
                  <p:embed/>
                  <p:pic>
                    <p:nvPicPr>
                      <p:cNvPr id="0" name="Picture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5805488"/>
                        <a:ext cx="28575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7" name="Object 17"/>
          <p:cNvGraphicFramePr>
            <a:graphicFrameLocks noChangeAspect="1"/>
          </p:cNvGraphicFramePr>
          <p:nvPr/>
        </p:nvGraphicFramePr>
        <p:xfrm>
          <a:off x="8818563" y="5791200"/>
          <a:ext cx="309562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6" name="Equation" r:id="rId26" imgW="164814" imgH="177492" progId="Equation.DSMT4">
                  <p:embed/>
                </p:oleObj>
              </mc:Choice>
              <mc:Fallback>
                <p:oleObj name="Equation" r:id="rId26" imgW="164814" imgH="177492" progId="Equation.DSMT4">
                  <p:embed/>
                  <p:pic>
                    <p:nvPicPr>
                      <p:cNvPr id="0" name="Picture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8563" y="5791200"/>
                        <a:ext cx="309562" cy="33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8" name="Object 18"/>
          <p:cNvGraphicFramePr>
            <a:graphicFrameLocks noChangeAspect="1"/>
          </p:cNvGraphicFramePr>
          <p:nvPr/>
        </p:nvGraphicFramePr>
        <p:xfrm>
          <a:off x="7685088" y="4067175"/>
          <a:ext cx="333375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7" name="Equation" r:id="rId27" imgW="177492" imgH="164814" progId="Equation.DSMT4">
                  <p:embed/>
                </p:oleObj>
              </mc:Choice>
              <mc:Fallback>
                <p:oleObj name="Equation" r:id="rId27" imgW="177492" imgH="164814" progId="Equation.DSMT4">
                  <p:embed/>
                  <p:pic>
                    <p:nvPicPr>
                      <p:cNvPr id="0" name="Picture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5088" y="4067175"/>
                        <a:ext cx="333375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Straight Connector 42"/>
          <p:cNvCxnSpPr/>
          <p:nvPr/>
        </p:nvCxnSpPr>
        <p:spPr>
          <a:xfrm rot="16200000" flipH="1">
            <a:off x="7758907" y="4526756"/>
            <a:ext cx="177800" cy="106363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7891463" y="4548188"/>
            <a:ext cx="150812" cy="112712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8450263" y="2924175"/>
            <a:ext cx="215900" cy="4763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6200000" flipH="1">
            <a:off x="8354219" y="3029744"/>
            <a:ext cx="211138" cy="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Heart 46"/>
          <p:cNvSpPr/>
          <p:nvPr/>
        </p:nvSpPr>
        <p:spPr>
          <a:xfrm>
            <a:off x="969963" y="3181350"/>
            <a:ext cx="104775" cy="119063"/>
          </a:xfrm>
          <a:prstGeom prst="hear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48" name="Heart 47"/>
          <p:cNvSpPr/>
          <p:nvPr/>
        </p:nvSpPr>
        <p:spPr>
          <a:xfrm>
            <a:off x="6045200" y="2992438"/>
            <a:ext cx="106363" cy="119062"/>
          </a:xfrm>
          <a:prstGeom prst="hear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49" name="Heart 48"/>
          <p:cNvSpPr/>
          <p:nvPr/>
        </p:nvSpPr>
        <p:spPr>
          <a:xfrm>
            <a:off x="6281738" y="5703888"/>
            <a:ext cx="106362" cy="119062"/>
          </a:xfrm>
          <a:prstGeom prst="hear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0" name="Isosceles Triangle 49"/>
          <p:cNvSpPr/>
          <p:nvPr/>
        </p:nvSpPr>
        <p:spPr>
          <a:xfrm>
            <a:off x="8494713" y="1150938"/>
            <a:ext cx="160337" cy="152400"/>
          </a:xfrm>
          <a:prstGeom prst="triangle">
            <a:avLst/>
          </a:prstGeom>
          <a:solidFill>
            <a:srgbClr val="00B05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1" name="Isosceles Triangle 50"/>
          <p:cNvSpPr/>
          <p:nvPr/>
        </p:nvSpPr>
        <p:spPr>
          <a:xfrm>
            <a:off x="8505825" y="5686425"/>
            <a:ext cx="160338" cy="152400"/>
          </a:xfrm>
          <a:prstGeom prst="triangle">
            <a:avLst/>
          </a:prstGeom>
          <a:solidFill>
            <a:srgbClr val="00B05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139" name="Object 19"/>
          <p:cNvGraphicFramePr>
            <a:graphicFrameLocks noChangeAspect="1"/>
          </p:cNvGraphicFramePr>
          <p:nvPr/>
        </p:nvGraphicFramePr>
        <p:xfrm>
          <a:off x="2087563" y="4052888"/>
          <a:ext cx="1438275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8" name="Equation" r:id="rId28" imgW="596641" imgH="177723" progId="Equation.DSMT4">
                  <p:embed/>
                </p:oleObj>
              </mc:Choice>
              <mc:Fallback>
                <p:oleObj name="Equation" r:id="rId28" imgW="596641" imgH="177723" progId="Equation.DSMT4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563" y="4052888"/>
                        <a:ext cx="1438275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0" name="Object 20"/>
          <p:cNvGraphicFramePr>
            <a:graphicFrameLocks noChangeAspect="1"/>
          </p:cNvGraphicFramePr>
          <p:nvPr/>
        </p:nvGraphicFramePr>
        <p:xfrm>
          <a:off x="3532188" y="4038600"/>
          <a:ext cx="11303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9" name="Equation" r:id="rId30" imgW="469696" imgH="177723" progId="Equation.DSMT4">
                  <p:embed/>
                </p:oleObj>
              </mc:Choice>
              <mc:Fallback>
                <p:oleObj name="Equation" r:id="rId30" imgW="469696" imgH="177723" progId="Equation.DSMT4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2188" y="4038600"/>
                        <a:ext cx="11303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1" name="Object 21"/>
          <p:cNvGraphicFramePr>
            <a:graphicFrameLocks noChangeAspect="1"/>
          </p:cNvGraphicFramePr>
          <p:nvPr/>
        </p:nvGraphicFramePr>
        <p:xfrm>
          <a:off x="7332663" y="5910263"/>
          <a:ext cx="3302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0" name="Equation" r:id="rId32" imgW="190335" imgH="177646" progId="Equation.DSMT4">
                  <p:embed/>
                </p:oleObj>
              </mc:Choice>
              <mc:Fallback>
                <p:oleObj name="Equation" r:id="rId32" imgW="190335" imgH="177646" progId="Equation.DSMT4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2663" y="5910263"/>
                        <a:ext cx="33020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Freeform 54"/>
          <p:cNvSpPr/>
          <p:nvPr/>
        </p:nvSpPr>
        <p:spPr>
          <a:xfrm>
            <a:off x="2720975" y="4467225"/>
            <a:ext cx="1389063" cy="152400"/>
          </a:xfrm>
          <a:custGeom>
            <a:avLst/>
            <a:gdLst>
              <a:gd name="connsiteX0" fmla="*/ 1389413 w 1389413"/>
              <a:gd name="connsiteY0" fmla="*/ 0 h 346364"/>
              <a:gd name="connsiteX1" fmla="*/ 605642 w 1389413"/>
              <a:gd name="connsiteY1" fmla="*/ 344385 h 346364"/>
              <a:gd name="connsiteX2" fmla="*/ 0 w 1389413"/>
              <a:gd name="connsiteY2" fmla="*/ 11876 h 346364"/>
              <a:gd name="connsiteX3" fmla="*/ 0 w 1389413"/>
              <a:gd name="connsiteY3" fmla="*/ 11876 h 346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9413" h="346364">
                <a:moveTo>
                  <a:pt x="1389413" y="0"/>
                </a:moveTo>
                <a:cubicBezTo>
                  <a:pt x="1113312" y="171203"/>
                  <a:pt x="837211" y="342406"/>
                  <a:pt x="605642" y="344385"/>
                </a:cubicBezTo>
                <a:cubicBezTo>
                  <a:pt x="374073" y="346364"/>
                  <a:pt x="0" y="11876"/>
                  <a:pt x="0" y="11876"/>
                </a:cubicBezTo>
                <a:lnTo>
                  <a:pt x="0" y="11876"/>
                </a:lnTo>
              </a:path>
            </a:pathLst>
          </a:custGeom>
          <a:ln w="28575"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6" name="Object 22"/>
          <p:cNvGraphicFramePr>
            <a:graphicFrameLocks noChangeAspect="1"/>
          </p:cNvGraphicFramePr>
          <p:nvPr/>
        </p:nvGraphicFramePr>
        <p:xfrm>
          <a:off x="3219450" y="4575175"/>
          <a:ext cx="358775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1" name="Equation" r:id="rId33" imgW="253890" imgH="431613" progId="Equation.DSMT4">
                  <p:embed/>
                </p:oleObj>
              </mc:Choice>
              <mc:Fallback>
                <p:oleObj name="Equation" r:id="rId33" imgW="253890" imgH="431613" progId="Equation.DSMT4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9450" y="4575175"/>
                        <a:ext cx="358775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3" name="Object 23"/>
          <p:cNvGraphicFramePr>
            <a:graphicFrameLocks noChangeAspect="1"/>
          </p:cNvGraphicFramePr>
          <p:nvPr/>
        </p:nvGraphicFramePr>
        <p:xfrm>
          <a:off x="8334375" y="4879975"/>
          <a:ext cx="219075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2" name="Equation" r:id="rId35" imgW="126835" imgH="139518" progId="Equation.DSMT4">
                  <p:embed/>
                </p:oleObj>
              </mc:Choice>
              <mc:Fallback>
                <p:oleObj name="Equation" r:id="rId35" imgW="126835" imgH="139518" progId="Equation.DSMT4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4375" y="4879975"/>
                        <a:ext cx="219075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4" name="Object 24"/>
          <p:cNvGraphicFramePr>
            <a:graphicFrameLocks noChangeAspect="1"/>
          </p:cNvGraphicFramePr>
          <p:nvPr/>
        </p:nvGraphicFramePr>
        <p:xfrm>
          <a:off x="2579688" y="5140325"/>
          <a:ext cx="1189037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3" name="Equation" r:id="rId36" imgW="685800" imgH="431800" progId="Equation.DSMT4">
                  <p:embed/>
                </p:oleObj>
              </mc:Choice>
              <mc:Fallback>
                <p:oleObj name="Equation" r:id="rId36" imgW="685800" imgH="431800" progId="Equation.DSMT4">
                  <p:embed/>
                  <p:pic>
                    <p:nvPicPr>
                      <p:cNvPr id="0" name="Picture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9688" y="5140325"/>
                        <a:ext cx="1189037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5" name="Object 25"/>
          <p:cNvGraphicFramePr>
            <a:graphicFrameLocks noChangeAspect="1"/>
          </p:cNvGraphicFramePr>
          <p:nvPr/>
        </p:nvGraphicFramePr>
        <p:xfrm>
          <a:off x="2559050" y="5921375"/>
          <a:ext cx="836613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4" name="Equation" r:id="rId38" imgW="482391" imgH="431613" progId="Equation.DSMT4">
                  <p:embed/>
                </p:oleObj>
              </mc:Choice>
              <mc:Fallback>
                <p:oleObj name="Equation" r:id="rId38" imgW="482391" imgH="431613" progId="Equation.DSMT4">
                  <p:embed/>
                  <p:pic>
                    <p:nvPicPr>
                      <p:cNvPr id="0" name="Picture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9050" y="5921375"/>
                        <a:ext cx="836613" cy="747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6" name="Object 26"/>
          <p:cNvGraphicFramePr>
            <a:graphicFrameLocks noChangeAspect="1"/>
          </p:cNvGraphicFramePr>
          <p:nvPr/>
        </p:nvGraphicFramePr>
        <p:xfrm>
          <a:off x="3471863" y="5932488"/>
          <a:ext cx="638175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5" name="Equation" r:id="rId40" imgW="368140" imgH="431613" progId="Equation.DSMT4">
                  <p:embed/>
                </p:oleObj>
              </mc:Choice>
              <mc:Fallback>
                <p:oleObj name="Equation" r:id="rId40" imgW="368140" imgH="431613" progId="Equation.DSMT4">
                  <p:embed/>
                  <p:pic>
                    <p:nvPicPr>
                      <p:cNvPr id="0" name="Picture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1863" y="5932488"/>
                        <a:ext cx="638175" cy="747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7" name="Object 27"/>
          <p:cNvGraphicFramePr>
            <a:graphicFrameLocks noChangeAspect="1"/>
          </p:cNvGraphicFramePr>
          <p:nvPr/>
        </p:nvGraphicFramePr>
        <p:xfrm>
          <a:off x="4176713" y="6162675"/>
          <a:ext cx="1298575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6" name="Equation" r:id="rId42" imgW="748975" imgH="177723" progId="Equation.DSMT4">
                  <p:embed/>
                </p:oleObj>
              </mc:Choice>
              <mc:Fallback>
                <p:oleObj name="Equation" r:id="rId42" imgW="748975" imgH="177723" progId="Equation.DSMT4">
                  <p:embed/>
                  <p:pic>
                    <p:nvPicPr>
                      <p:cNvPr id="0" name="Picture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6713" y="6162675"/>
                        <a:ext cx="1298575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44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107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9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CA" dirty="0" smtClean="0"/>
              <a:t>Ex: Solve For ‘x”</a:t>
            </a:r>
            <a:endParaRPr lang="en-C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124744"/>
            <a:ext cx="3672409" cy="2069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5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67944" y="836712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solidFill>
                  <a:srgbClr val="FF0000"/>
                </a:solidFill>
              </a:rPr>
              <a:t>Split the triangle into two</a:t>
            </a:r>
          </a:p>
          <a:p>
            <a:r>
              <a:rPr lang="en-CA" sz="2000" dirty="0" smtClean="0">
                <a:solidFill>
                  <a:srgbClr val="FF0000"/>
                </a:solidFill>
              </a:rPr>
              <a:t>separate triangles</a:t>
            </a:r>
            <a:endParaRPr lang="en-CA" sz="2000" dirty="0">
              <a:solidFill>
                <a:srgbClr val="FF0000"/>
              </a:solidFill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611560" y="1268760"/>
            <a:ext cx="2808312" cy="1800200"/>
          </a:xfrm>
          <a:prstGeom prst="triangle">
            <a:avLst>
              <a:gd name="adj" fmla="val 67533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Isosceles Triangle 6"/>
          <p:cNvSpPr/>
          <p:nvPr/>
        </p:nvSpPr>
        <p:spPr>
          <a:xfrm>
            <a:off x="1403648" y="1268760"/>
            <a:ext cx="1656184" cy="1080120"/>
          </a:xfrm>
          <a:prstGeom prst="triangle">
            <a:avLst>
              <a:gd name="adj" fmla="val 67533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5739358" y="2780928"/>
          <a:ext cx="344810" cy="293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0" name="Equation" r:id="rId6" imgW="190440" imgH="164880" progId="Equation.DSMT4">
                  <p:embed/>
                </p:oleObj>
              </mc:Choice>
              <mc:Fallback>
                <p:oleObj name="Equation" r:id="rId6" imgW="190440" imgH="1648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9358" y="2780928"/>
                        <a:ext cx="344810" cy="2933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4150990" y="2826643"/>
          <a:ext cx="781050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1" name="Equation" r:id="rId8" imgW="431640" imgH="177480" progId="Equation.DSMT4">
                  <p:embed/>
                </p:oleObj>
              </mc:Choice>
              <mc:Fallback>
                <p:oleObj name="Equation" r:id="rId8" imgW="431640" imgH="177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0990" y="2826643"/>
                        <a:ext cx="781050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8255446" y="2996952"/>
          <a:ext cx="781050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2" name="Equation" r:id="rId10" imgW="431640" imgH="177480" progId="Equation.DSMT4">
                  <p:embed/>
                </p:oleObj>
              </mc:Choice>
              <mc:Fallback>
                <p:oleObj name="Equation" r:id="rId10" imgW="431640" imgH="177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446" y="2996952"/>
                        <a:ext cx="781050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6359425" y="3068960"/>
          <a:ext cx="804863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3" name="Equation" r:id="rId12" imgW="444240" imgH="177480" progId="Equation.DSMT4">
                  <p:embed/>
                </p:oleObj>
              </mc:Choice>
              <mc:Fallback>
                <p:oleObj name="Equation" r:id="rId12" imgW="444240" imgH="177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9425" y="3068960"/>
                        <a:ext cx="804863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067944" y="1556792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solidFill>
                  <a:srgbClr val="FF0000"/>
                </a:solidFill>
              </a:rPr>
              <a:t>Make an equation from the ratios</a:t>
            </a:r>
            <a:endParaRPr lang="en-CA" sz="2000" dirty="0">
              <a:solidFill>
                <a:srgbClr val="FF0000"/>
              </a:solidFill>
            </a:endParaRPr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2701031" y="3212976"/>
          <a:ext cx="827087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4" name="Equation" r:id="rId14" imgW="457200" imgH="431640" progId="Equation.DSMT4">
                  <p:embed/>
                </p:oleObj>
              </mc:Choice>
              <mc:Fallback>
                <p:oleObj name="Equation" r:id="rId14" imgW="457200" imgH="4316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1031" y="3212976"/>
                        <a:ext cx="827087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2917055" y="3686052"/>
          <a:ext cx="344488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5" name="Equation" r:id="rId16" imgW="190440" imgH="164880" progId="Equation.DSMT4">
                  <p:embed/>
                </p:oleObj>
              </mc:Choice>
              <mc:Fallback>
                <p:oleObj name="Equation" r:id="rId16" imgW="190440" imgH="1648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7055" y="3686052"/>
                        <a:ext cx="344488" cy="293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2385912" y="3488507"/>
          <a:ext cx="2540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6" name="Equation" r:id="rId18" imgW="139680" imgH="114120" progId="Equation.DSMT4">
                  <p:embed/>
                </p:oleObj>
              </mc:Choice>
              <mc:Fallback>
                <p:oleObj name="Equation" r:id="rId18" imgW="139680" imgH="1141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5912" y="3488507"/>
                        <a:ext cx="2540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1419670" y="3212976"/>
          <a:ext cx="84931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7" name="Equation" r:id="rId20" imgW="469800" imgH="431640" progId="Equation.DSMT4">
                  <p:embed/>
                </p:oleObj>
              </mc:Choice>
              <mc:Fallback>
                <p:oleObj name="Equation" r:id="rId20" imgW="469800" imgH="4316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9670" y="3212976"/>
                        <a:ext cx="849313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1476895" y="3663826"/>
          <a:ext cx="781051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8" name="Equation" r:id="rId22" imgW="431640" imgH="177480" progId="Equation.DSMT4">
                  <p:embed/>
                </p:oleObj>
              </mc:Choice>
              <mc:Fallback>
                <p:oleObj name="Equation" r:id="rId22" imgW="431640" imgH="177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895" y="3663826"/>
                        <a:ext cx="781051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900831" y="4123755"/>
          <a:ext cx="17684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9" name="Equation" r:id="rId24" imgW="977760" imgH="253800" progId="Equation.DSMT4">
                  <p:embed/>
                </p:oleObj>
              </mc:Choice>
              <mc:Fallback>
                <p:oleObj name="Equation" r:id="rId24" imgW="977760" imgH="2538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831" y="4123755"/>
                        <a:ext cx="1768475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2701031" y="4104953"/>
          <a:ext cx="2159001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0" name="Equation" r:id="rId26" imgW="1193760" imgH="253800" progId="Equation.DSMT4">
                  <p:embed/>
                </p:oleObj>
              </mc:Choice>
              <mc:Fallback>
                <p:oleObj name="Equation" r:id="rId26" imgW="1193760" imgH="2538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1031" y="4104953"/>
                        <a:ext cx="2159001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1332879" y="4627811"/>
          <a:ext cx="1331913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1" name="Equation" r:id="rId28" imgW="736560" imgH="177480" progId="Equation.DSMT4">
                  <p:embed/>
                </p:oleObj>
              </mc:Choice>
              <mc:Fallback>
                <p:oleObj name="Equation" r:id="rId28" imgW="736560" imgH="177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2879" y="4627811"/>
                        <a:ext cx="1331913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2708943" y="4555803"/>
          <a:ext cx="1792288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2" name="Equation" r:id="rId30" imgW="990360" imgH="215640" progId="Equation.DSMT4">
                  <p:embed/>
                </p:oleObj>
              </mc:Choice>
              <mc:Fallback>
                <p:oleObj name="Equation" r:id="rId30" imgW="990360" imgH="21564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8943" y="4555803"/>
                        <a:ext cx="1792288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2196975" y="5059859"/>
          <a:ext cx="458788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3" name="Equation" r:id="rId32" imgW="253800" imgH="177480" progId="Equation.DSMT4">
                  <p:embed/>
                </p:oleObj>
              </mc:Choice>
              <mc:Fallback>
                <p:oleObj name="Equation" r:id="rId32" imgW="253800" imgH="177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6975" y="5059859"/>
                        <a:ext cx="458788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2701031" y="4987851"/>
          <a:ext cx="17462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4" name="Equation" r:id="rId34" imgW="965160" imgH="215640" progId="Equation.DSMT4">
                  <p:embed/>
                </p:oleObj>
              </mc:Choice>
              <mc:Fallback>
                <p:oleObj name="Equation" r:id="rId34" imgW="965160" imgH="21564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1031" y="4987851"/>
                        <a:ext cx="1746250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2181075" y="5347891"/>
          <a:ext cx="181610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5" name="Equation" r:id="rId36" imgW="1002960" imgH="215640" progId="Equation.DSMT4">
                  <p:embed/>
                </p:oleObj>
              </mc:Choice>
              <mc:Fallback>
                <p:oleObj name="Equation" r:id="rId36" imgW="1002960" imgH="21564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1075" y="5347891"/>
                        <a:ext cx="1816100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198215" y="5779939"/>
          <a:ext cx="21590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6" name="Equation" r:id="rId38" imgW="1193760" imgH="253800" progId="Equation.DSMT4">
                  <p:embed/>
                </p:oleObj>
              </mc:Choice>
              <mc:Fallback>
                <p:oleObj name="Equation" r:id="rId38" imgW="1193760" imgH="2538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8215" y="5779939"/>
                        <a:ext cx="2159000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557015" y="6425456"/>
          <a:ext cx="849313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7" name="Equation" r:id="rId40" imgW="469800" imgH="177480" progId="Equation.DSMT4">
                  <p:embed/>
                </p:oleObj>
              </mc:Choice>
              <mc:Fallback>
                <p:oleObj name="Equation" r:id="rId40" imgW="469800" imgH="17748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7015" y="6425456"/>
                        <a:ext cx="849313" cy="31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3669827" y="6425455"/>
          <a:ext cx="687388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8" name="Equation" r:id="rId42" imgW="380880" imgH="177480" progId="Equation.DSMT4">
                  <p:embed/>
                </p:oleObj>
              </mc:Choice>
              <mc:Fallback>
                <p:oleObj name="Equation" r:id="rId42" imgW="380880" imgH="17748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9827" y="6425455"/>
                        <a:ext cx="687388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79512" y="5445224"/>
            <a:ext cx="2520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solidFill>
                  <a:srgbClr val="FF0000"/>
                </a:solidFill>
              </a:rPr>
              <a:t>“x” can not be negative</a:t>
            </a:r>
          </a:p>
          <a:p>
            <a:r>
              <a:rPr lang="en-CA" sz="2000" dirty="0" smtClean="0">
                <a:solidFill>
                  <a:srgbClr val="FF0000"/>
                </a:solidFill>
              </a:rPr>
              <a:t>So – 7 is not possible</a:t>
            </a:r>
            <a:endParaRPr lang="en-CA" sz="20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44008" y="5961474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solidFill>
                  <a:srgbClr val="FF0000"/>
                </a:solidFill>
              </a:rPr>
              <a:t>So “x” must be equal to 6</a:t>
            </a:r>
            <a:endParaRPr lang="en-CA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39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9334E-6 L 0.62622 0.1521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00" y="7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50601E-6 L 0.33073 0.1836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00" y="9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6" grpId="1" animBg="1"/>
      <p:bldP spid="7" grpId="0" animBg="1"/>
      <p:bldP spid="7" grpId="1" animBg="1"/>
      <p:bldP spid="12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Homework: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P349 # 4 – 7, 9 – 12, 14</a:t>
            </a:r>
            <a:endParaRPr lang="en-CA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576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6cefca26cfd723173d4fc5f1a1f41ba8a745a"/>
  <p:tag name="GENSWF_OUTPUT_FILE_NAME" val="m9pch74"/>
  <p:tag name="ISPRING_SCORM_PASSING_SCORE" val="100.0000000000"/>
  <p:tag name="ISPRING_RESOURCE_PATHS_HASH_2" val="351df20fb4e8851918603a775866f6fe9c1cd"/>
  <p:tag name="ISPRING_ULTRA_SCORM_COURSE_ID" val="6BDF06F6-27D7-4B03-8F8C-952CDBC0A606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M9P"/>
  <p:tag name="ISPRING_PRESENTATION_TITLE" val="Section 7.4 Similar Triangles"/>
  <p:tag name="ISPRING_RESOURCE_PATHS_HASH_PRESENTER" val="2f1fd35139b68f9337c5d8b74f34e64fd56fe2b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</TotalTime>
  <Words>215</Words>
  <Application>Microsoft Office PowerPoint</Application>
  <PresentationFormat>On-screen Show (4:3)</PresentationFormat>
  <Paragraphs>42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Schoolbook</vt:lpstr>
      <vt:lpstr>Wingdings</vt:lpstr>
      <vt:lpstr>Wingdings 2</vt:lpstr>
      <vt:lpstr>Oriel</vt:lpstr>
      <vt:lpstr>Equation</vt:lpstr>
      <vt:lpstr>Section 7.4 Similar Triangles</vt:lpstr>
      <vt:lpstr>I) Review: Angle Properties</vt:lpstr>
      <vt:lpstr>II) Similar Triangles</vt:lpstr>
      <vt:lpstr>Ex: Given the following Triangles, find the missing sides:</vt:lpstr>
      <vt:lpstr>Practice: Find the missing side “x”</vt:lpstr>
      <vt:lpstr>Practice: Find the missing side “x”</vt:lpstr>
      <vt:lpstr>Ex: Solve For ‘x”</vt:lpstr>
      <vt:lpstr>Homework: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7.4 Similar Triangles</dc:title>
  <dc:creator>Danny Young</dc:creator>
  <cp:lastModifiedBy>Danny Young</cp:lastModifiedBy>
  <cp:revision>23</cp:revision>
  <dcterms:created xsi:type="dcterms:W3CDTF">2012-02-17T05:57:48Z</dcterms:created>
  <dcterms:modified xsi:type="dcterms:W3CDTF">2015-03-14T17:35:20Z</dcterms:modified>
</cp:coreProperties>
</file>